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7" r:id="rId4"/>
  </p:sldMasterIdLst>
  <p:notesMasterIdLst>
    <p:notesMasterId r:id="rId10"/>
  </p:notesMasterIdLst>
  <p:handoutMasterIdLst>
    <p:handoutMasterId r:id="rId11"/>
  </p:handoutMasterIdLst>
  <p:sldIdLst>
    <p:sldId id="308" r:id="rId5"/>
    <p:sldId id="309" r:id="rId6"/>
    <p:sldId id="263" r:id="rId7"/>
    <p:sldId id="310" r:id="rId8"/>
    <p:sldId id="31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36A58"/>
    <a:srgbClr val="505A47"/>
    <a:srgbClr val="D1D8B7"/>
    <a:srgbClr val="A09D79"/>
    <a:srgbClr val="AD5C4D"/>
    <a:srgbClr val="543E35"/>
    <a:srgbClr val="637700"/>
    <a:srgbClr val="FFF4ED"/>
    <a:srgbClr val="5E6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405" autoAdjust="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-1080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6/20/2025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6/20/2025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3721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7366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8133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26281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0893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74301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28776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5140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 with Captio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6890132-DB42-A903-1EAB-CA29D3F04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5641848" cy="5029200"/>
          </a:xfrm>
        </p:spPr>
        <p:txBody>
          <a:bodyPr anchor="ctr"/>
          <a:lstStyle>
            <a:lvl1pPr>
              <a:lnSpc>
                <a:spcPct val="75000"/>
              </a:lnSpc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ED90D1-D640-D115-6711-35DE812FC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875319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67286" y="1"/>
            <a:ext cx="5324716" cy="6417732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01941" y="0"/>
            <a:ext cx="4790059" cy="6587067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t">
            <a:no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45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8639877-C4A6-4E44-C600-FE3C6CD5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0439AA5-A7EE-A20E-BB67-D356776D0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9E752F7-61F0-6779-9E8E-3541BFF7D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FA7EBEDF-950A-F10B-DA20-24FB52145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7534656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FD0E545-8D0D-B848-836A-23CEBCD6B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" y="5010313"/>
            <a:ext cx="3307890" cy="1876021"/>
          </a:xfrm>
          <a:custGeom>
            <a:avLst/>
            <a:gdLst>
              <a:gd name="connsiteX0" fmla="*/ 3307890 w 3307890"/>
              <a:gd name="connsiteY0" fmla="*/ 1876021 h 1876021"/>
              <a:gd name="connsiteX1" fmla="*/ 3062737 w 3307890"/>
              <a:gd name="connsiteY1" fmla="*/ 1792455 h 1876021"/>
              <a:gd name="connsiteX2" fmla="*/ 56315 w 3307890"/>
              <a:gd name="connsiteY2" fmla="*/ 110172 h 1876021"/>
              <a:gd name="connsiteX3" fmla="*/ 0 w 3307890"/>
              <a:gd name="connsiteY3" fmla="*/ 0 h 1876021"/>
              <a:gd name="connsiteX4" fmla="*/ 3307890 w 3307890"/>
              <a:gd name="connsiteY4" fmla="*/ 0 h 187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7890" h="1876021">
                <a:moveTo>
                  <a:pt x="3307890" y="1876021"/>
                </a:moveTo>
                <a:lnTo>
                  <a:pt x="3062737" y="1792455"/>
                </a:lnTo>
                <a:cubicBezTo>
                  <a:pt x="1499256" y="1257872"/>
                  <a:pt x="548396" y="895598"/>
                  <a:pt x="56315" y="110172"/>
                </a:cubicBezTo>
                <a:lnTo>
                  <a:pt x="0" y="0"/>
                </a:lnTo>
                <a:lnTo>
                  <a:pt x="3307890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114E853-6F7C-9899-77FD-0E77D0A86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394047" y="4650286"/>
            <a:ext cx="1859768" cy="2207713"/>
          </a:xfrm>
          <a:custGeom>
            <a:avLst/>
            <a:gdLst>
              <a:gd name="connsiteX0" fmla="*/ 0 w 1859768"/>
              <a:gd name="connsiteY0" fmla="*/ 118614 h 2207713"/>
              <a:gd name="connsiteX1" fmla="*/ 0 w 1859768"/>
              <a:gd name="connsiteY1" fmla="*/ 29419 h 2207713"/>
              <a:gd name="connsiteX2" fmla="*/ 16244 w 1859768"/>
              <a:gd name="connsiteY2" fmla="*/ 0 h 2207713"/>
              <a:gd name="connsiteX3" fmla="*/ 68915 w 1859768"/>
              <a:gd name="connsiteY3" fmla="*/ 0 h 2207713"/>
              <a:gd name="connsiteX4" fmla="*/ 1715656 w 1859768"/>
              <a:gd name="connsiteY4" fmla="*/ 494800 h 2207713"/>
              <a:gd name="connsiteX5" fmla="*/ 1683714 w 1859768"/>
              <a:gd name="connsiteY5" fmla="*/ 491216 h 2207713"/>
              <a:gd name="connsiteX6" fmla="*/ 1337678 w 1859768"/>
              <a:gd name="connsiteY6" fmla="*/ 431097 h 2207713"/>
              <a:gd name="connsiteX7" fmla="*/ 950852 w 1859768"/>
              <a:gd name="connsiteY7" fmla="*/ 31845 h 2207713"/>
              <a:gd name="connsiteX8" fmla="*/ 938957 w 1859768"/>
              <a:gd name="connsiteY8" fmla="*/ 0 h 2207713"/>
              <a:gd name="connsiteX9" fmla="*/ 1152830 w 1859768"/>
              <a:gd name="connsiteY9" fmla="*/ 0 h 2207713"/>
              <a:gd name="connsiteX10" fmla="*/ 1267279 w 1859768"/>
              <a:gd name="connsiteY10" fmla="*/ 105940 h 2207713"/>
              <a:gd name="connsiteX11" fmla="*/ 1390620 w 1859768"/>
              <a:gd name="connsiteY11" fmla="*/ 219990 h 2207713"/>
              <a:gd name="connsiteX12" fmla="*/ 1376706 w 1859768"/>
              <a:gd name="connsiteY12" fmla="*/ 237482 h 2207713"/>
              <a:gd name="connsiteX13" fmla="*/ 1213653 w 1859768"/>
              <a:gd name="connsiteY13" fmla="*/ 110730 h 2207713"/>
              <a:gd name="connsiteX14" fmla="*/ 1013214 w 1859768"/>
              <a:gd name="connsiteY14" fmla="*/ 4927 h 2207713"/>
              <a:gd name="connsiteX15" fmla="*/ 1634702 w 1859768"/>
              <a:gd name="connsiteY15" fmla="*/ 427133 h 2207713"/>
              <a:gd name="connsiteX16" fmla="*/ 1297389 w 1859768"/>
              <a:gd name="connsiteY16" fmla="*/ 8655 h 2207713"/>
              <a:gd name="connsiteX17" fmla="*/ 1259059 w 1859768"/>
              <a:gd name="connsiteY17" fmla="*/ 0 h 2207713"/>
              <a:gd name="connsiteX18" fmla="*/ 1410415 w 1859768"/>
              <a:gd name="connsiteY18" fmla="*/ 0 h 2207713"/>
              <a:gd name="connsiteX19" fmla="*/ 1499716 w 1859768"/>
              <a:gd name="connsiteY19" fmla="*/ 66646 h 2207713"/>
              <a:gd name="connsiteX20" fmla="*/ 1637128 w 1859768"/>
              <a:gd name="connsiteY20" fmla="*/ 256403 h 2207713"/>
              <a:gd name="connsiteX21" fmla="*/ 1744255 w 1859768"/>
              <a:gd name="connsiteY21" fmla="*/ 480278 h 2207713"/>
              <a:gd name="connsiteX22" fmla="*/ 1715656 w 1859768"/>
              <a:gd name="connsiteY22" fmla="*/ 494800 h 2207713"/>
              <a:gd name="connsiteX23" fmla="*/ 118121 w 1859768"/>
              <a:gd name="connsiteY23" fmla="*/ 857786 h 2207713"/>
              <a:gd name="connsiteX24" fmla="*/ 433985 w 1859768"/>
              <a:gd name="connsiteY24" fmla="*/ 43220 h 2207713"/>
              <a:gd name="connsiteX25" fmla="*/ 374233 w 1859768"/>
              <a:gd name="connsiteY25" fmla="*/ 191214 h 2207713"/>
              <a:gd name="connsiteX26" fmla="*/ 330862 w 1859768"/>
              <a:gd name="connsiteY26" fmla="*/ 340269 h 2207713"/>
              <a:gd name="connsiteX27" fmla="*/ 304211 w 1859768"/>
              <a:gd name="connsiteY27" fmla="*/ 324744 h 2207713"/>
              <a:gd name="connsiteX28" fmla="*/ 328152 w 1859768"/>
              <a:gd name="connsiteY28" fmla="*/ 127918 h 2207713"/>
              <a:gd name="connsiteX29" fmla="*/ 118121 w 1859768"/>
              <a:gd name="connsiteY29" fmla="*/ 857786 h 2207713"/>
              <a:gd name="connsiteX30" fmla="*/ 74903 w 1859768"/>
              <a:gd name="connsiteY30" fmla="*/ 966935 h 2207713"/>
              <a:gd name="connsiteX31" fmla="*/ 69491 w 1859768"/>
              <a:gd name="connsiteY31" fmla="*/ 504187 h 2207713"/>
              <a:gd name="connsiteX32" fmla="*/ 326258 w 1859768"/>
              <a:gd name="connsiteY32" fmla="*/ 28833 h 2207713"/>
              <a:gd name="connsiteX33" fmla="*/ 351236 w 1859768"/>
              <a:gd name="connsiteY33" fmla="*/ 0 h 2207713"/>
              <a:gd name="connsiteX34" fmla="*/ 500166 w 1859768"/>
              <a:gd name="connsiteY34" fmla="*/ 0 h 2207713"/>
              <a:gd name="connsiteX35" fmla="*/ 501007 w 1859768"/>
              <a:gd name="connsiteY35" fmla="*/ 11785 h 2207713"/>
              <a:gd name="connsiteX36" fmla="*/ 245786 w 1859768"/>
              <a:gd name="connsiteY36" fmla="*/ 835475 h 2207713"/>
              <a:gd name="connsiteX37" fmla="*/ 74903 w 1859768"/>
              <a:gd name="connsiteY37" fmla="*/ 966935 h 2207713"/>
              <a:gd name="connsiteX38" fmla="*/ 1661942 w 1859768"/>
              <a:gd name="connsiteY38" fmla="*/ 1353812 h 2207713"/>
              <a:gd name="connsiteX39" fmla="*/ 1749989 w 1859768"/>
              <a:gd name="connsiteY39" fmla="*/ 1342230 h 2207713"/>
              <a:gd name="connsiteX40" fmla="*/ 1312677 w 1859768"/>
              <a:gd name="connsiteY40" fmla="*/ 968809 h 2207713"/>
              <a:gd name="connsiteX41" fmla="*/ 1232104 w 1859768"/>
              <a:gd name="connsiteY41" fmla="*/ 979836 h 2207713"/>
              <a:gd name="connsiteX42" fmla="*/ 1510925 w 1859768"/>
              <a:gd name="connsiteY42" fmla="*/ 1199562 h 2207713"/>
              <a:gd name="connsiteX43" fmla="*/ 1217072 w 1859768"/>
              <a:gd name="connsiteY43" fmla="*/ 1054216 h 2207713"/>
              <a:gd name="connsiteX44" fmla="*/ 1661942 w 1859768"/>
              <a:gd name="connsiteY44" fmla="*/ 1353812 h 2207713"/>
              <a:gd name="connsiteX45" fmla="*/ 394807 w 1859768"/>
              <a:gd name="connsiteY45" fmla="*/ 1626455 h 2207713"/>
              <a:gd name="connsiteX46" fmla="*/ 466693 w 1859768"/>
              <a:gd name="connsiteY46" fmla="*/ 1595017 h 2207713"/>
              <a:gd name="connsiteX47" fmla="*/ 650821 w 1859768"/>
              <a:gd name="connsiteY47" fmla="*/ 1077380 h 2207713"/>
              <a:gd name="connsiteX48" fmla="*/ 591587 w 1859768"/>
              <a:gd name="connsiteY48" fmla="*/ 974474 h 2207713"/>
              <a:gd name="connsiteX49" fmla="*/ 557216 w 1859768"/>
              <a:gd name="connsiteY49" fmla="*/ 1094794 h 2207713"/>
              <a:gd name="connsiteX50" fmla="*/ 486148 w 1859768"/>
              <a:gd name="connsiteY50" fmla="*/ 1388665 h 2207713"/>
              <a:gd name="connsiteX51" fmla="*/ 452079 w 1859768"/>
              <a:gd name="connsiteY51" fmla="*/ 1431607 h 2207713"/>
              <a:gd name="connsiteX52" fmla="*/ 430714 w 1859768"/>
              <a:gd name="connsiteY52" fmla="*/ 1420233 h 2207713"/>
              <a:gd name="connsiteX53" fmla="*/ 493238 w 1859768"/>
              <a:gd name="connsiteY53" fmla="*/ 1142201 h 2207713"/>
              <a:gd name="connsiteX54" fmla="*/ 394807 w 1859768"/>
              <a:gd name="connsiteY54" fmla="*/ 1626455 h 2207713"/>
              <a:gd name="connsiteX55" fmla="*/ 1315388 w 1859768"/>
              <a:gd name="connsiteY55" fmla="*/ 2115696 h 2207713"/>
              <a:gd name="connsiteX56" fmla="*/ 1031118 w 1859768"/>
              <a:gd name="connsiteY56" fmla="*/ 1312715 h 2207713"/>
              <a:gd name="connsiteX57" fmla="*/ 1129348 w 1859768"/>
              <a:gd name="connsiteY57" fmla="*/ 1549780 h 2207713"/>
              <a:gd name="connsiteX58" fmla="*/ 1248211 w 1859768"/>
              <a:gd name="connsiteY58" fmla="*/ 1771927 h 2207713"/>
              <a:gd name="connsiteX59" fmla="*/ 1198290 w 1859768"/>
              <a:gd name="connsiteY59" fmla="*/ 1766808 h 2207713"/>
              <a:gd name="connsiteX60" fmla="*/ 990681 w 1859768"/>
              <a:gd name="connsiteY60" fmla="*/ 1391341 h 2207713"/>
              <a:gd name="connsiteX61" fmla="*/ 1315388 w 1859768"/>
              <a:gd name="connsiteY61" fmla="*/ 2115696 h 2207713"/>
              <a:gd name="connsiteX62" fmla="*/ 1350109 w 1859768"/>
              <a:gd name="connsiteY62" fmla="*/ 2206800 h 2207713"/>
              <a:gd name="connsiteX63" fmla="*/ 1016305 w 1859768"/>
              <a:gd name="connsiteY63" fmla="*/ 1939402 h 2207713"/>
              <a:gd name="connsiteX64" fmla="*/ 915052 w 1859768"/>
              <a:gd name="connsiteY64" fmla="*/ 1399068 h 2207713"/>
              <a:gd name="connsiteX65" fmla="*/ 854782 w 1859768"/>
              <a:gd name="connsiteY65" fmla="*/ 932137 h 2207713"/>
              <a:gd name="connsiteX66" fmla="*/ 770773 w 1859768"/>
              <a:gd name="connsiteY66" fmla="*/ 875318 h 2207713"/>
              <a:gd name="connsiteX67" fmla="*/ 825964 w 1859768"/>
              <a:gd name="connsiteY67" fmla="*/ 823117 h 2207713"/>
              <a:gd name="connsiteX68" fmla="*/ 778651 w 1859768"/>
              <a:gd name="connsiteY68" fmla="*/ 628353 h 2207713"/>
              <a:gd name="connsiteX69" fmla="*/ 674057 w 1859768"/>
              <a:gd name="connsiteY69" fmla="*/ 806473 h 2207713"/>
              <a:gd name="connsiteX70" fmla="*/ 678691 w 1859768"/>
              <a:gd name="connsiteY70" fmla="*/ 987300 h 2207713"/>
              <a:gd name="connsiteX71" fmla="*/ 573399 w 1859768"/>
              <a:gd name="connsiteY71" fmla="*/ 1572793 h 2207713"/>
              <a:gd name="connsiteX72" fmla="*/ 448294 w 1859768"/>
              <a:gd name="connsiteY72" fmla="*/ 1671763 h 2207713"/>
              <a:gd name="connsiteX73" fmla="*/ 347341 w 1859768"/>
              <a:gd name="connsiteY73" fmla="*/ 1644762 h 2207713"/>
              <a:gd name="connsiteX74" fmla="*/ 322256 w 1859768"/>
              <a:gd name="connsiteY74" fmla="*/ 1459939 h 2207713"/>
              <a:gd name="connsiteX75" fmla="*/ 495295 w 1859768"/>
              <a:gd name="connsiteY75" fmla="*/ 1011735 h 2207713"/>
              <a:gd name="connsiteX76" fmla="*/ 631502 w 1859768"/>
              <a:gd name="connsiteY76" fmla="*/ 767246 h 2207713"/>
              <a:gd name="connsiteX77" fmla="*/ 678184 w 1859768"/>
              <a:gd name="connsiteY77" fmla="*/ 678226 h 2207713"/>
              <a:gd name="connsiteX78" fmla="*/ 718531 w 1859768"/>
              <a:gd name="connsiteY78" fmla="*/ 365894 h 2207713"/>
              <a:gd name="connsiteX79" fmla="*/ 669080 w 1859768"/>
              <a:gd name="connsiteY79" fmla="*/ 150213 h 2207713"/>
              <a:gd name="connsiteX80" fmla="*/ 639037 w 1859768"/>
              <a:gd name="connsiteY80" fmla="*/ 0 h 2207713"/>
              <a:gd name="connsiteX81" fmla="*/ 685477 w 1859768"/>
              <a:gd name="connsiteY81" fmla="*/ 0 h 2207713"/>
              <a:gd name="connsiteX82" fmla="*/ 830123 w 1859768"/>
              <a:gd name="connsiteY82" fmla="*/ 644646 h 2207713"/>
              <a:gd name="connsiteX83" fmla="*/ 868286 w 1859768"/>
              <a:gd name="connsiteY83" fmla="*/ 801231 h 2207713"/>
              <a:gd name="connsiteX84" fmla="*/ 945378 w 1859768"/>
              <a:gd name="connsiteY84" fmla="*/ 881698 h 2207713"/>
              <a:gd name="connsiteX85" fmla="*/ 1208838 w 1859768"/>
              <a:gd name="connsiteY85" fmla="*/ 919029 h 2207713"/>
              <a:gd name="connsiteX86" fmla="*/ 1753984 w 1859768"/>
              <a:gd name="connsiteY86" fmla="*/ 1208539 h 2207713"/>
              <a:gd name="connsiteX87" fmla="*/ 1859768 w 1859768"/>
              <a:gd name="connsiteY87" fmla="*/ 1390144 h 2207713"/>
              <a:gd name="connsiteX88" fmla="*/ 1607507 w 1859768"/>
              <a:gd name="connsiteY88" fmla="*/ 1402956 h 2207713"/>
              <a:gd name="connsiteX89" fmla="*/ 1298703 w 1859768"/>
              <a:gd name="connsiteY89" fmla="*/ 1257406 h 2207713"/>
              <a:gd name="connsiteX90" fmla="*/ 1164863 w 1859768"/>
              <a:gd name="connsiteY90" fmla="*/ 1082843 h 2207713"/>
              <a:gd name="connsiteX91" fmla="*/ 1010750 w 1859768"/>
              <a:gd name="connsiteY91" fmla="*/ 956586 h 2207713"/>
              <a:gd name="connsiteX92" fmla="*/ 905506 w 1859768"/>
              <a:gd name="connsiteY92" fmla="*/ 929445 h 2207713"/>
              <a:gd name="connsiteX93" fmla="*/ 994250 w 1859768"/>
              <a:gd name="connsiteY93" fmla="*/ 1187151 h 2207713"/>
              <a:gd name="connsiteX94" fmla="*/ 1063313 w 1859768"/>
              <a:gd name="connsiteY94" fmla="*/ 1241331 h 2207713"/>
              <a:gd name="connsiteX95" fmla="*/ 1403427 w 1859768"/>
              <a:gd name="connsiteY95" fmla="*/ 1675440 h 2207713"/>
              <a:gd name="connsiteX96" fmla="*/ 1412888 w 1859768"/>
              <a:gd name="connsiteY96" fmla="*/ 2013308 h 2207713"/>
              <a:gd name="connsiteX97" fmla="*/ 1370292 w 1859768"/>
              <a:gd name="connsiteY97" fmla="*/ 2202341 h 2207713"/>
              <a:gd name="connsiteX98" fmla="*/ 1350109 w 1859768"/>
              <a:gd name="connsiteY98" fmla="*/ 2206800 h 220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859768" h="2207713">
                <a:moveTo>
                  <a:pt x="0" y="118614"/>
                </a:moveTo>
                <a:lnTo>
                  <a:pt x="0" y="29419"/>
                </a:lnTo>
                <a:lnTo>
                  <a:pt x="16244" y="0"/>
                </a:lnTo>
                <a:lnTo>
                  <a:pt x="68915" y="0"/>
                </a:lnTo>
                <a:close/>
                <a:moveTo>
                  <a:pt x="1715656" y="494800"/>
                </a:moveTo>
                <a:cubicBezTo>
                  <a:pt x="1704862" y="495265"/>
                  <a:pt x="1693511" y="492713"/>
                  <a:pt x="1683714" y="491216"/>
                </a:cubicBezTo>
                <a:cubicBezTo>
                  <a:pt x="1567792" y="473756"/>
                  <a:pt x="1449925" y="461958"/>
                  <a:pt x="1337678" y="431097"/>
                </a:cubicBezTo>
                <a:cubicBezTo>
                  <a:pt x="1134061" y="375091"/>
                  <a:pt x="1009028" y="231185"/>
                  <a:pt x="950852" y="31845"/>
                </a:cubicBezTo>
                <a:lnTo>
                  <a:pt x="938957" y="0"/>
                </a:lnTo>
                <a:lnTo>
                  <a:pt x="1152830" y="0"/>
                </a:lnTo>
                <a:lnTo>
                  <a:pt x="1267279" y="105940"/>
                </a:lnTo>
                <a:cubicBezTo>
                  <a:pt x="1308707" y="144308"/>
                  <a:pt x="1349638" y="182194"/>
                  <a:pt x="1390620" y="219990"/>
                </a:cubicBezTo>
                <a:cubicBezTo>
                  <a:pt x="1386245" y="225654"/>
                  <a:pt x="1381298" y="231460"/>
                  <a:pt x="1376706" y="237482"/>
                </a:cubicBezTo>
                <a:cubicBezTo>
                  <a:pt x="1304559" y="222422"/>
                  <a:pt x="1267575" y="152885"/>
                  <a:pt x="1213653" y="110730"/>
                </a:cubicBezTo>
                <a:cubicBezTo>
                  <a:pt x="1155161" y="64853"/>
                  <a:pt x="1098884" y="19331"/>
                  <a:pt x="1013214" y="4927"/>
                </a:cubicBezTo>
                <a:cubicBezTo>
                  <a:pt x="1047417" y="278154"/>
                  <a:pt x="1317065" y="436272"/>
                  <a:pt x="1634702" y="427133"/>
                </a:cubicBezTo>
                <a:cubicBezTo>
                  <a:pt x="1577765" y="199027"/>
                  <a:pt x="1448459" y="58590"/>
                  <a:pt x="1297389" y="8655"/>
                </a:cubicBezTo>
                <a:lnTo>
                  <a:pt x="1259059" y="0"/>
                </a:lnTo>
                <a:lnTo>
                  <a:pt x="1410415" y="0"/>
                </a:lnTo>
                <a:lnTo>
                  <a:pt x="1499716" y="66646"/>
                </a:lnTo>
                <a:cubicBezTo>
                  <a:pt x="1554948" y="119466"/>
                  <a:pt x="1598789" y="185076"/>
                  <a:pt x="1637128" y="256403"/>
                </a:cubicBezTo>
                <a:cubicBezTo>
                  <a:pt x="1675184" y="326584"/>
                  <a:pt x="1755798" y="433557"/>
                  <a:pt x="1744255" y="480278"/>
                </a:cubicBezTo>
                <a:cubicBezTo>
                  <a:pt x="1736686" y="490852"/>
                  <a:pt x="1726450" y="494335"/>
                  <a:pt x="1715656" y="494800"/>
                </a:cubicBezTo>
                <a:close/>
                <a:moveTo>
                  <a:pt x="118121" y="857786"/>
                </a:moveTo>
                <a:cubicBezTo>
                  <a:pt x="321011" y="780677"/>
                  <a:pt x="535523" y="340321"/>
                  <a:pt x="433985" y="43220"/>
                </a:cubicBezTo>
                <a:cubicBezTo>
                  <a:pt x="410330" y="101200"/>
                  <a:pt x="389994" y="145563"/>
                  <a:pt x="374233" y="191214"/>
                </a:cubicBezTo>
                <a:cubicBezTo>
                  <a:pt x="357538" y="239229"/>
                  <a:pt x="345560" y="289103"/>
                  <a:pt x="330862" y="340269"/>
                </a:cubicBezTo>
                <a:cubicBezTo>
                  <a:pt x="314214" y="330754"/>
                  <a:pt x="303849" y="326966"/>
                  <a:pt x="304211" y="324744"/>
                </a:cubicBezTo>
                <a:cubicBezTo>
                  <a:pt x="311428" y="259327"/>
                  <a:pt x="319790" y="193622"/>
                  <a:pt x="328152" y="127918"/>
                </a:cubicBezTo>
                <a:cubicBezTo>
                  <a:pt x="110186" y="438886"/>
                  <a:pt x="47314" y="643052"/>
                  <a:pt x="118121" y="857786"/>
                </a:cubicBezTo>
                <a:close/>
                <a:moveTo>
                  <a:pt x="74903" y="966935"/>
                </a:moveTo>
                <a:cubicBezTo>
                  <a:pt x="38034" y="945758"/>
                  <a:pt x="15827" y="648523"/>
                  <a:pt x="69491" y="504187"/>
                </a:cubicBezTo>
                <a:cubicBezTo>
                  <a:pt x="133206" y="333209"/>
                  <a:pt x="216093" y="172655"/>
                  <a:pt x="326258" y="28833"/>
                </a:cubicBezTo>
                <a:lnTo>
                  <a:pt x="351236" y="0"/>
                </a:lnTo>
                <a:lnTo>
                  <a:pt x="500166" y="0"/>
                </a:lnTo>
                <a:lnTo>
                  <a:pt x="501007" y="11785"/>
                </a:lnTo>
                <a:cubicBezTo>
                  <a:pt x="557150" y="329413"/>
                  <a:pt x="461159" y="602456"/>
                  <a:pt x="245786" y="835475"/>
                </a:cubicBezTo>
                <a:cubicBezTo>
                  <a:pt x="201837" y="882723"/>
                  <a:pt x="98490" y="976231"/>
                  <a:pt x="74903" y="966935"/>
                </a:cubicBezTo>
                <a:close/>
                <a:moveTo>
                  <a:pt x="1661942" y="1353812"/>
                </a:moveTo>
                <a:cubicBezTo>
                  <a:pt x="1689964" y="1352207"/>
                  <a:pt x="1719270" y="1348345"/>
                  <a:pt x="1749989" y="1342230"/>
                </a:cubicBezTo>
                <a:cubicBezTo>
                  <a:pt x="1656665" y="1097504"/>
                  <a:pt x="1497337" y="963250"/>
                  <a:pt x="1312677" y="968809"/>
                </a:cubicBezTo>
                <a:cubicBezTo>
                  <a:pt x="1286297" y="969603"/>
                  <a:pt x="1259399" y="973250"/>
                  <a:pt x="1232104" y="979836"/>
                </a:cubicBezTo>
                <a:cubicBezTo>
                  <a:pt x="1319351" y="1062014"/>
                  <a:pt x="1460184" y="1072004"/>
                  <a:pt x="1510925" y="1199562"/>
                </a:cubicBezTo>
                <a:cubicBezTo>
                  <a:pt x="1413953" y="1150563"/>
                  <a:pt x="1328893" y="1083357"/>
                  <a:pt x="1217072" y="1054216"/>
                </a:cubicBezTo>
                <a:cubicBezTo>
                  <a:pt x="1332495" y="1265699"/>
                  <a:pt x="1465786" y="1365048"/>
                  <a:pt x="1661942" y="1353812"/>
                </a:cubicBezTo>
                <a:close/>
                <a:moveTo>
                  <a:pt x="394807" y="1626455"/>
                </a:moveTo>
                <a:cubicBezTo>
                  <a:pt x="431036" y="1610664"/>
                  <a:pt x="450719" y="1605418"/>
                  <a:pt x="466693" y="1595017"/>
                </a:cubicBezTo>
                <a:cubicBezTo>
                  <a:pt x="617981" y="1496170"/>
                  <a:pt x="702592" y="1260677"/>
                  <a:pt x="650821" y="1077380"/>
                </a:cubicBezTo>
                <a:cubicBezTo>
                  <a:pt x="640663" y="1042498"/>
                  <a:pt x="641972" y="997433"/>
                  <a:pt x="591587" y="974474"/>
                </a:cubicBezTo>
                <a:cubicBezTo>
                  <a:pt x="578978" y="1018116"/>
                  <a:pt x="566810" y="1056169"/>
                  <a:pt x="557216" y="1094794"/>
                </a:cubicBezTo>
                <a:cubicBezTo>
                  <a:pt x="533192" y="1193037"/>
                  <a:pt x="511601" y="1291280"/>
                  <a:pt x="486148" y="1388665"/>
                </a:cubicBezTo>
                <a:cubicBezTo>
                  <a:pt x="481894" y="1404645"/>
                  <a:pt x="464055" y="1417340"/>
                  <a:pt x="452079" y="1431607"/>
                </a:cubicBezTo>
                <a:cubicBezTo>
                  <a:pt x="445076" y="1427887"/>
                  <a:pt x="437717" y="1423952"/>
                  <a:pt x="430714" y="1420233"/>
                </a:cubicBezTo>
                <a:cubicBezTo>
                  <a:pt x="451292" y="1327723"/>
                  <a:pt x="472444" y="1235070"/>
                  <a:pt x="493238" y="1142201"/>
                </a:cubicBezTo>
                <a:cubicBezTo>
                  <a:pt x="405949" y="1288283"/>
                  <a:pt x="340614" y="1438288"/>
                  <a:pt x="394807" y="1626455"/>
                </a:cubicBezTo>
                <a:close/>
                <a:moveTo>
                  <a:pt x="1315388" y="2115696"/>
                </a:moveTo>
                <a:cubicBezTo>
                  <a:pt x="1459383" y="1841253"/>
                  <a:pt x="1300831" y="1370388"/>
                  <a:pt x="1031118" y="1312715"/>
                </a:cubicBezTo>
                <a:cubicBezTo>
                  <a:pt x="1065996" y="1397084"/>
                  <a:pt x="1095810" y="1474508"/>
                  <a:pt x="1129348" y="1549780"/>
                </a:cubicBezTo>
                <a:cubicBezTo>
                  <a:pt x="1161888" y="1623476"/>
                  <a:pt x="1222856" y="1683035"/>
                  <a:pt x="1248211" y="1771927"/>
                </a:cubicBezTo>
                <a:cubicBezTo>
                  <a:pt x="1222391" y="1769583"/>
                  <a:pt x="1201710" y="1773253"/>
                  <a:pt x="1198290" y="1766808"/>
                </a:cubicBezTo>
                <a:cubicBezTo>
                  <a:pt x="1127371" y="1641272"/>
                  <a:pt x="1057886" y="1514158"/>
                  <a:pt x="990681" y="1391341"/>
                </a:cubicBezTo>
                <a:cubicBezTo>
                  <a:pt x="855540" y="1570131"/>
                  <a:pt x="974506" y="1949897"/>
                  <a:pt x="1315388" y="2115696"/>
                </a:cubicBezTo>
                <a:close/>
                <a:moveTo>
                  <a:pt x="1350109" y="2206800"/>
                </a:moveTo>
                <a:cubicBezTo>
                  <a:pt x="1227294" y="2132029"/>
                  <a:pt x="1103839" y="2055898"/>
                  <a:pt x="1016305" y="1939402"/>
                </a:cubicBezTo>
                <a:cubicBezTo>
                  <a:pt x="894527" y="1777942"/>
                  <a:pt x="844899" y="1595932"/>
                  <a:pt x="915052" y="1399068"/>
                </a:cubicBezTo>
                <a:cubicBezTo>
                  <a:pt x="975348" y="1229938"/>
                  <a:pt x="907264" y="1082692"/>
                  <a:pt x="854782" y="932137"/>
                </a:cubicBezTo>
                <a:cubicBezTo>
                  <a:pt x="846533" y="908644"/>
                  <a:pt x="804422" y="896999"/>
                  <a:pt x="770773" y="875318"/>
                </a:cubicBezTo>
                <a:cubicBezTo>
                  <a:pt x="787545" y="859543"/>
                  <a:pt x="802883" y="845346"/>
                  <a:pt x="825964" y="823117"/>
                </a:cubicBezTo>
                <a:cubicBezTo>
                  <a:pt x="812484" y="768678"/>
                  <a:pt x="797092" y="705284"/>
                  <a:pt x="778651" y="628353"/>
                </a:cubicBezTo>
                <a:cubicBezTo>
                  <a:pt x="718445" y="684857"/>
                  <a:pt x="704504" y="750136"/>
                  <a:pt x="674057" y="806473"/>
                </a:cubicBezTo>
                <a:cubicBezTo>
                  <a:pt x="639013" y="871268"/>
                  <a:pt x="653565" y="926351"/>
                  <a:pt x="678691" y="987300"/>
                </a:cubicBezTo>
                <a:cubicBezTo>
                  <a:pt x="768807" y="1203882"/>
                  <a:pt x="699453" y="1395372"/>
                  <a:pt x="573399" y="1572793"/>
                </a:cubicBezTo>
                <a:cubicBezTo>
                  <a:pt x="543911" y="1614586"/>
                  <a:pt x="491566" y="1640205"/>
                  <a:pt x="448294" y="1671763"/>
                </a:cubicBezTo>
                <a:cubicBezTo>
                  <a:pt x="404448" y="1703465"/>
                  <a:pt x="371872" y="1682427"/>
                  <a:pt x="347341" y="1644762"/>
                </a:cubicBezTo>
                <a:cubicBezTo>
                  <a:pt x="310117" y="1587763"/>
                  <a:pt x="311251" y="1523568"/>
                  <a:pt x="322256" y="1459939"/>
                </a:cubicBezTo>
                <a:cubicBezTo>
                  <a:pt x="349914" y="1299003"/>
                  <a:pt x="405306" y="1149365"/>
                  <a:pt x="495295" y="1011735"/>
                </a:cubicBezTo>
                <a:cubicBezTo>
                  <a:pt x="545960" y="933888"/>
                  <a:pt x="586695" y="849101"/>
                  <a:pt x="631502" y="767246"/>
                </a:cubicBezTo>
                <a:cubicBezTo>
                  <a:pt x="647658" y="737930"/>
                  <a:pt x="657956" y="704608"/>
                  <a:pt x="678184" y="678226"/>
                </a:cubicBezTo>
                <a:cubicBezTo>
                  <a:pt x="752638" y="581017"/>
                  <a:pt x="749272" y="478997"/>
                  <a:pt x="718531" y="365894"/>
                </a:cubicBezTo>
                <a:cubicBezTo>
                  <a:pt x="699256" y="294803"/>
                  <a:pt x="683666" y="222633"/>
                  <a:pt x="669080" y="150213"/>
                </a:cubicBezTo>
                <a:lnTo>
                  <a:pt x="639037" y="0"/>
                </a:lnTo>
                <a:lnTo>
                  <a:pt x="685477" y="0"/>
                </a:lnTo>
                <a:lnTo>
                  <a:pt x="830123" y="644646"/>
                </a:lnTo>
                <a:cubicBezTo>
                  <a:pt x="841889" y="697081"/>
                  <a:pt x="858594" y="748580"/>
                  <a:pt x="868286" y="801231"/>
                </a:cubicBezTo>
                <a:cubicBezTo>
                  <a:pt x="876847" y="846862"/>
                  <a:pt x="902344" y="867547"/>
                  <a:pt x="945378" y="881698"/>
                </a:cubicBezTo>
                <a:cubicBezTo>
                  <a:pt x="1031306" y="909427"/>
                  <a:pt x="1113389" y="928992"/>
                  <a:pt x="1208838" y="919029"/>
                </a:cubicBezTo>
                <a:cubicBezTo>
                  <a:pt x="1450323" y="893401"/>
                  <a:pt x="1641860" y="979221"/>
                  <a:pt x="1753984" y="1208539"/>
                </a:cubicBezTo>
                <a:cubicBezTo>
                  <a:pt x="1782977" y="1267908"/>
                  <a:pt x="1856145" y="1343578"/>
                  <a:pt x="1859768" y="1390144"/>
                </a:cubicBezTo>
                <a:cubicBezTo>
                  <a:pt x="1836417" y="1439526"/>
                  <a:pt x="1688979" y="1406544"/>
                  <a:pt x="1607507" y="1402956"/>
                </a:cubicBezTo>
                <a:cubicBezTo>
                  <a:pt x="1486122" y="1397822"/>
                  <a:pt x="1378192" y="1354922"/>
                  <a:pt x="1298703" y="1257406"/>
                </a:cubicBezTo>
                <a:cubicBezTo>
                  <a:pt x="1252324" y="1200270"/>
                  <a:pt x="1195489" y="1147586"/>
                  <a:pt x="1164863" y="1082843"/>
                </a:cubicBezTo>
                <a:cubicBezTo>
                  <a:pt x="1130674" y="1011083"/>
                  <a:pt x="1077231" y="979459"/>
                  <a:pt x="1010750" y="956586"/>
                </a:cubicBezTo>
                <a:cubicBezTo>
                  <a:pt x="982871" y="947151"/>
                  <a:pt x="954125" y="941586"/>
                  <a:pt x="905506" y="929445"/>
                </a:cubicBezTo>
                <a:cubicBezTo>
                  <a:pt x="938069" y="1026569"/>
                  <a:pt x="961505" y="1108942"/>
                  <a:pt x="994250" y="1187151"/>
                </a:cubicBezTo>
                <a:cubicBezTo>
                  <a:pt x="1004360" y="1210786"/>
                  <a:pt x="1037660" y="1227381"/>
                  <a:pt x="1063313" y="1241331"/>
                </a:cubicBezTo>
                <a:cubicBezTo>
                  <a:pt x="1239665" y="1337051"/>
                  <a:pt x="1330749" y="1501044"/>
                  <a:pt x="1403427" y="1675440"/>
                </a:cubicBezTo>
                <a:cubicBezTo>
                  <a:pt x="1448273" y="1782871"/>
                  <a:pt x="1438875" y="1899660"/>
                  <a:pt x="1412888" y="2013308"/>
                </a:cubicBezTo>
                <a:cubicBezTo>
                  <a:pt x="1398883" y="2074648"/>
                  <a:pt x="1385094" y="2135629"/>
                  <a:pt x="1370292" y="2202341"/>
                </a:cubicBezTo>
                <a:cubicBezTo>
                  <a:pt x="1368001" y="2202917"/>
                  <a:pt x="1355826" y="2210234"/>
                  <a:pt x="1350109" y="2206800"/>
                </a:cubicBez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9002426-033B-400A-C519-AF4C659C4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8812879" y="2130044"/>
            <a:ext cx="5509165" cy="1249078"/>
          </a:xfrm>
          <a:custGeom>
            <a:avLst/>
            <a:gdLst>
              <a:gd name="connsiteX0" fmla="*/ 5509165 w 5509165"/>
              <a:gd name="connsiteY0" fmla="*/ 1249078 h 1249078"/>
              <a:gd name="connsiteX1" fmla="*/ 0 w 5509165"/>
              <a:gd name="connsiteY1" fmla="*/ 1249078 h 1249078"/>
              <a:gd name="connsiteX2" fmla="*/ 0 w 5509165"/>
              <a:gd name="connsiteY2" fmla="*/ 376649 h 1249078"/>
              <a:gd name="connsiteX3" fmla="*/ 124275 w 5509165"/>
              <a:gd name="connsiteY3" fmla="*/ 338434 h 1249078"/>
              <a:gd name="connsiteX4" fmla="*/ 2337339 w 5509165"/>
              <a:gd name="connsiteY4" fmla="*/ 1263 h 1249078"/>
              <a:gd name="connsiteX5" fmla="*/ 4747463 w 5509165"/>
              <a:gd name="connsiteY5" fmla="*/ 509094 h 1249078"/>
              <a:gd name="connsiteX6" fmla="*/ 5475419 w 5509165"/>
              <a:gd name="connsiteY6" fmla="*/ 1196657 h 124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9165" h="1249078">
                <a:moveTo>
                  <a:pt x="5509165" y="1249078"/>
                </a:moveTo>
                <a:lnTo>
                  <a:pt x="0" y="1249078"/>
                </a:lnTo>
                <a:lnTo>
                  <a:pt x="0" y="376649"/>
                </a:lnTo>
                <a:lnTo>
                  <a:pt x="124275" y="338434"/>
                </a:lnTo>
                <a:cubicBezTo>
                  <a:pt x="840589" y="132976"/>
                  <a:pt x="1609226" y="14590"/>
                  <a:pt x="2337339" y="1263"/>
                </a:cubicBezTo>
                <a:cubicBezTo>
                  <a:pt x="3273483" y="-15871"/>
                  <a:pt x="4142637" y="140664"/>
                  <a:pt x="4747463" y="509094"/>
                </a:cubicBezTo>
                <a:cubicBezTo>
                  <a:pt x="5039841" y="687195"/>
                  <a:pt x="5284004" y="923072"/>
                  <a:pt x="5475419" y="1196657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980755-170E-8438-DC1B-7B3283F2A4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2039112"/>
            <a:ext cx="7150608" cy="33565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33C021B-6AA4-3C5D-099F-96D113A1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53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FE03F25-D589-68A8-30C7-175547B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37474" y="1618811"/>
            <a:ext cx="3154526" cy="5229819"/>
          </a:xfrm>
          <a:custGeom>
            <a:avLst/>
            <a:gdLst>
              <a:gd name="connsiteX0" fmla="*/ 2984957 w 3154526"/>
              <a:gd name="connsiteY0" fmla="*/ 4764199 h 5229819"/>
              <a:gd name="connsiteX1" fmla="*/ 3085247 w 3154526"/>
              <a:gd name="connsiteY1" fmla="*/ 4783935 h 5229819"/>
              <a:gd name="connsiteX2" fmla="*/ 3154526 w 3154526"/>
              <a:gd name="connsiteY2" fmla="*/ 4805985 h 5229819"/>
              <a:gd name="connsiteX3" fmla="*/ 3154526 w 3154526"/>
              <a:gd name="connsiteY3" fmla="*/ 4854317 h 5229819"/>
              <a:gd name="connsiteX4" fmla="*/ 3077489 w 3154526"/>
              <a:gd name="connsiteY4" fmla="*/ 4835342 h 5229819"/>
              <a:gd name="connsiteX5" fmla="*/ 2943802 w 3154526"/>
              <a:gd name="connsiteY5" fmla="*/ 4819637 h 5229819"/>
              <a:gd name="connsiteX6" fmla="*/ 2790751 w 3154526"/>
              <a:gd name="connsiteY6" fmla="*/ 4847576 h 5229819"/>
              <a:gd name="connsiteX7" fmla="*/ 2434897 w 3154526"/>
              <a:gd name="connsiteY7" fmla="*/ 5031577 h 5229819"/>
              <a:gd name="connsiteX8" fmla="*/ 2951768 w 3154526"/>
              <a:gd name="connsiteY8" fmla="*/ 4976098 h 5229819"/>
              <a:gd name="connsiteX9" fmla="*/ 3154526 w 3154526"/>
              <a:gd name="connsiteY9" fmla="*/ 4968709 h 5229819"/>
              <a:gd name="connsiteX10" fmla="*/ 3154526 w 3154526"/>
              <a:gd name="connsiteY10" fmla="*/ 5031765 h 5229819"/>
              <a:gd name="connsiteX11" fmla="*/ 3014835 w 3154526"/>
              <a:gd name="connsiteY11" fmla="*/ 5034301 h 5229819"/>
              <a:gd name="connsiteX12" fmla="*/ 2393353 w 3154526"/>
              <a:gd name="connsiteY12" fmla="*/ 5115550 h 5229819"/>
              <a:gd name="connsiteX13" fmla="*/ 2867479 w 3154526"/>
              <a:gd name="connsiteY13" fmla="*/ 5174972 h 5229819"/>
              <a:gd name="connsiteX14" fmla="*/ 3154526 w 3154526"/>
              <a:gd name="connsiteY14" fmla="*/ 5146324 h 5229819"/>
              <a:gd name="connsiteX15" fmla="*/ 3154526 w 3154526"/>
              <a:gd name="connsiteY15" fmla="*/ 5195560 h 5229819"/>
              <a:gd name="connsiteX16" fmla="*/ 2893424 w 3154526"/>
              <a:gd name="connsiteY16" fmla="*/ 5222073 h 5229819"/>
              <a:gd name="connsiteX17" fmla="*/ 2386859 w 3154526"/>
              <a:gd name="connsiteY17" fmla="*/ 5181967 h 5229819"/>
              <a:gd name="connsiteX18" fmla="*/ 2246076 w 3154526"/>
              <a:gd name="connsiteY18" fmla="*/ 5123402 h 5229819"/>
              <a:gd name="connsiteX19" fmla="*/ 2334992 w 3154526"/>
              <a:gd name="connsiteY19" fmla="*/ 5028470 h 5229819"/>
              <a:gd name="connsiteX20" fmla="*/ 2693848 w 3154526"/>
              <a:gd name="connsiteY20" fmla="*/ 4824451 h 5229819"/>
              <a:gd name="connsiteX21" fmla="*/ 2984957 w 3154526"/>
              <a:gd name="connsiteY21" fmla="*/ 4764199 h 5229819"/>
              <a:gd name="connsiteX22" fmla="*/ 2257356 w 3154526"/>
              <a:gd name="connsiteY22" fmla="*/ 4262588 h 5229819"/>
              <a:gd name="connsiteX23" fmla="*/ 2122814 w 3154526"/>
              <a:gd name="connsiteY23" fmla="*/ 4273357 h 5229819"/>
              <a:gd name="connsiteX24" fmla="*/ 2427819 w 3154526"/>
              <a:gd name="connsiteY24" fmla="*/ 4316623 h 5229819"/>
              <a:gd name="connsiteX25" fmla="*/ 2495745 w 3154526"/>
              <a:gd name="connsiteY25" fmla="*/ 4323417 h 5229819"/>
              <a:gd name="connsiteX26" fmla="*/ 2842012 w 3154526"/>
              <a:gd name="connsiteY26" fmla="*/ 4396980 h 5229819"/>
              <a:gd name="connsiteX27" fmla="*/ 2946172 w 3154526"/>
              <a:gd name="connsiteY27" fmla="*/ 4417967 h 5229819"/>
              <a:gd name="connsiteX28" fmla="*/ 2257356 w 3154526"/>
              <a:gd name="connsiteY28" fmla="*/ 4262588 h 5229819"/>
              <a:gd name="connsiteX29" fmla="*/ 2658537 w 3154526"/>
              <a:gd name="connsiteY29" fmla="*/ 3869558 h 5229819"/>
              <a:gd name="connsiteX30" fmla="*/ 2641175 w 3154526"/>
              <a:gd name="connsiteY30" fmla="*/ 3888643 h 5229819"/>
              <a:gd name="connsiteX31" fmla="*/ 3126479 w 3154526"/>
              <a:gd name="connsiteY31" fmla="*/ 4335544 h 5229819"/>
              <a:gd name="connsiteX32" fmla="*/ 3143670 w 3154526"/>
              <a:gd name="connsiteY32" fmla="*/ 4314908 h 5229819"/>
              <a:gd name="connsiteX33" fmla="*/ 2658537 w 3154526"/>
              <a:gd name="connsiteY33" fmla="*/ 3869558 h 5229819"/>
              <a:gd name="connsiteX34" fmla="*/ 2629101 w 3154526"/>
              <a:gd name="connsiteY34" fmla="*/ 3729983 h 5229819"/>
              <a:gd name="connsiteX35" fmla="*/ 2725377 w 3154526"/>
              <a:gd name="connsiteY35" fmla="*/ 3746294 h 5229819"/>
              <a:gd name="connsiteX36" fmla="*/ 3013384 w 3154526"/>
              <a:gd name="connsiteY36" fmla="*/ 3891324 h 5229819"/>
              <a:gd name="connsiteX37" fmla="*/ 3154526 w 3154526"/>
              <a:gd name="connsiteY37" fmla="*/ 3990464 h 5229819"/>
              <a:gd name="connsiteX38" fmla="*/ 3154526 w 3154526"/>
              <a:gd name="connsiteY38" fmla="*/ 4060395 h 5229819"/>
              <a:gd name="connsiteX39" fmla="*/ 3036403 w 3154526"/>
              <a:gd name="connsiteY39" fmla="*/ 3972021 h 5229819"/>
              <a:gd name="connsiteX40" fmla="*/ 2688997 w 3154526"/>
              <a:gd name="connsiteY40" fmla="*/ 3810128 h 5229819"/>
              <a:gd name="connsiteX41" fmla="*/ 3092476 w 3154526"/>
              <a:gd name="connsiteY41" fmla="*/ 4164235 h 5229819"/>
              <a:gd name="connsiteX42" fmla="*/ 3154526 w 3154526"/>
              <a:gd name="connsiteY42" fmla="*/ 4207256 h 5229819"/>
              <a:gd name="connsiteX43" fmla="*/ 3154526 w 3154526"/>
              <a:gd name="connsiteY43" fmla="*/ 4417507 h 5229819"/>
              <a:gd name="connsiteX44" fmla="*/ 3087942 w 3154526"/>
              <a:gd name="connsiteY44" fmla="*/ 4378606 h 5229819"/>
              <a:gd name="connsiteX45" fmla="*/ 3130359 w 3154526"/>
              <a:gd name="connsiteY45" fmla="*/ 4425849 h 5229819"/>
              <a:gd name="connsiteX46" fmla="*/ 3154526 w 3154526"/>
              <a:gd name="connsiteY46" fmla="*/ 4447989 h 5229819"/>
              <a:gd name="connsiteX47" fmla="*/ 3154526 w 3154526"/>
              <a:gd name="connsiteY47" fmla="*/ 4543354 h 5229819"/>
              <a:gd name="connsiteX48" fmla="*/ 3094526 w 3154526"/>
              <a:gd name="connsiteY48" fmla="*/ 4521621 h 5229819"/>
              <a:gd name="connsiteX49" fmla="*/ 2985083 w 3154526"/>
              <a:gd name="connsiteY49" fmla="*/ 4485238 h 5229819"/>
              <a:gd name="connsiteX50" fmla="*/ 2708626 w 3154526"/>
              <a:gd name="connsiteY50" fmla="*/ 4418017 h 5229819"/>
              <a:gd name="connsiteX51" fmla="*/ 2620844 w 3154526"/>
              <a:gd name="connsiteY51" fmla="*/ 4430706 h 5229819"/>
              <a:gd name="connsiteX52" fmla="*/ 2540001 w 3154526"/>
              <a:gd name="connsiteY52" fmla="*/ 4424025 h 5229819"/>
              <a:gd name="connsiteX53" fmla="*/ 1907604 w 3154526"/>
              <a:gd name="connsiteY53" fmla="*/ 4339664 h 5229819"/>
              <a:gd name="connsiteX54" fmla="*/ 1879113 w 3154526"/>
              <a:gd name="connsiteY54" fmla="*/ 4342926 h 5229819"/>
              <a:gd name="connsiteX55" fmla="*/ 1921270 w 3154526"/>
              <a:gd name="connsiteY55" fmla="*/ 4376988 h 5229819"/>
              <a:gd name="connsiteX56" fmla="*/ 2647281 w 3154526"/>
              <a:gd name="connsiteY56" fmla="*/ 4614572 h 5229819"/>
              <a:gd name="connsiteX57" fmla="*/ 3060973 w 3154526"/>
              <a:gd name="connsiteY57" fmla="*/ 4624283 h 5229819"/>
              <a:gd name="connsiteX58" fmla="*/ 3154526 w 3154526"/>
              <a:gd name="connsiteY58" fmla="*/ 4599347 h 5229819"/>
              <a:gd name="connsiteX59" fmla="*/ 3154526 w 3154526"/>
              <a:gd name="connsiteY59" fmla="*/ 4661496 h 5229819"/>
              <a:gd name="connsiteX60" fmla="*/ 3124590 w 3154526"/>
              <a:gd name="connsiteY60" fmla="*/ 4670972 h 5229819"/>
              <a:gd name="connsiteX61" fmla="*/ 2657957 w 3154526"/>
              <a:gd name="connsiteY61" fmla="*/ 4674486 h 5229819"/>
              <a:gd name="connsiteX62" fmla="*/ 1891952 w 3154526"/>
              <a:gd name="connsiteY62" fmla="*/ 4426992 h 5229819"/>
              <a:gd name="connsiteX63" fmla="*/ 1839998 w 3154526"/>
              <a:gd name="connsiteY63" fmla="*/ 4399458 h 5229819"/>
              <a:gd name="connsiteX64" fmla="*/ 1897411 w 3154526"/>
              <a:gd name="connsiteY64" fmla="*/ 4275071 h 5229819"/>
              <a:gd name="connsiteX65" fmla="*/ 2271660 w 3154526"/>
              <a:gd name="connsiteY65" fmla="*/ 4202654 h 5229819"/>
              <a:gd name="connsiteX66" fmla="*/ 2860369 w 3154526"/>
              <a:gd name="connsiteY66" fmla="*/ 4283351 h 5229819"/>
              <a:gd name="connsiteX67" fmla="*/ 2986729 w 3154526"/>
              <a:gd name="connsiteY67" fmla="*/ 4338210 h 5229819"/>
              <a:gd name="connsiteX68" fmla="*/ 2815025 w 3154526"/>
              <a:gd name="connsiteY68" fmla="*/ 4191559 h 5229819"/>
              <a:gd name="connsiteX69" fmla="*/ 2550431 w 3154526"/>
              <a:gd name="connsiteY69" fmla="*/ 3844543 h 5229819"/>
              <a:gd name="connsiteX70" fmla="*/ 2629101 w 3154526"/>
              <a:gd name="connsiteY70" fmla="*/ 3729983 h 5229819"/>
              <a:gd name="connsiteX71" fmla="*/ 2911098 w 3154526"/>
              <a:gd name="connsiteY71" fmla="*/ 3440435 h 5229819"/>
              <a:gd name="connsiteX72" fmla="*/ 2828048 w 3154526"/>
              <a:gd name="connsiteY72" fmla="*/ 3443932 h 5229819"/>
              <a:gd name="connsiteX73" fmla="*/ 2509409 w 3154526"/>
              <a:gd name="connsiteY73" fmla="*/ 3495655 h 5229819"/>
              <a:gd name="connsiteX74" fmla="*/ 2147895 w 3154526"/>
              <a:gd name="connsiteY74" fmla="*/ 3514483 h 5229819"/>
              <a:gd name="connsiteX75" fmla="*/ 2003552 w 3154526"/>
              <a:gd name="connsiteY75" fmla="*/ 3520439 h 5229819"/>
              <a:gd name="connsiteX76" fmla="*/ 2246830 w 3154526"/>
              <a:gd name="connsiteY76" fmla="*/ 3622276 h 5229819"/>
              <a:gd name="connsiteX77" fmla="*/ 2835671 w 3154526"/>
              <a:gd name="connsiteY77" fmla="*/ 3548747 h 5229819"/>
              <a:gd name="connsiteX78" fmla="*/ 2998953 w 3154526"/>
              <a:gd name="connsiteY78" fmla="*/ 3464237 h 5229819"/>
              <a:gd name="connsiteX79" fmla="*/ 2995075 w 3154526"/>
              <a:gd name="connsiteY79" fmla="*/ 3442088 h 5229819"/>
              <a:gd name="connsiteX80" fmla="*/ 2911098 w 3154526"/>
              <a:gd name="connsiteY80" fmla="*/ 3440435 h 5229819"/>
              <a:gd name="connsiteX81" fmla="*/ 2690666 w 3154526"/>
              <a:gd name="connsiteY81" fmla="*/ 3299672 h 5229819"/>
              <a:gd name="connsiteX82" fmla="*/ 2476905 w 3154526"/>
              <a:gd name="connsiteY82" fmla="*/ 3324782 h 5229819"/>
              <a:gd name="connsiteX83" fmla="*/ 2094849 w 3154526"/>
              <a:gd name="connsiteY83" fmla="*/ 3447220 h 5229819"/>
              <a:gd name="connsiteX84" fmla="*/ 2483888 w 3154526"/>
              <a:gd name="connsiteY84" fmla="*/ 3440295 h 5229819"/>
              <a:gd name="connsiteX85" fmla="*/ 3014076 w 3154526"/>
              <a:gd name="connsiteY85" fmla="*/ 3366305 h 5229819"/>
              <a:gd name="connsiteX86" fmla="*/ 2904378 w 3154526"/>
              <a:gd name="connsiteY86" fmla="*/ 3324561 h 5229819"/>
              <a:gd name="connsiteX87" fmla="*/ 2690666 w 3154526"/>
              <a:gd name="connsiteY87" fmla="*/ 3299672 h 5229819"/>
              <a:gd name="connsiteX88" fmla="*/ 2600173 w 3154526"/>
              <a:gd name="connsiteY88" fmla="*/ 3247414 h 5229819"/>
              <a:gd name="connsiteX89" fmla="*/ 3008079 w 3154526"/>
              <a:gd name="connsiteY89" fmla="*/ 3291395 h 5229819"/>
              <a:gd name="connsiteX90" fmla="*/ 3154526 w 3154526"/>
              <a:gd name="connsiteY90" fmla="*/ 3354047 h 5229819"/>
              <a:gd name="connsiteX91" fmla="*/ 3154526 w 3154526"/>
              <a:gd name="connsiteY91" fmla="*/ 3464030 h 5229819"/>
              <a:gd name="connsiteX92" fmla="*/ 3150012 w 3154526"/>
              <a:gd name="connsiteY92" fmla="*/ 3464430 h 5229819"/>
              <a:gd name="connsiteX93" fmla="*/ 3006185 w 3154526"/>
              <a:gd name="connsiteY93" fmla="*/ 3521395 h 5229819"/>
              <a:gd name="connsiteX94" fmla="*/ 2745224 w 3154526"/>
              <a:gd name="connsiteY94" fmla="*/ 3629721 h 5229819"/>
              <a:gd name="connsiteX95" fmla="*/ 2266244 w 3154526"/>
              <a:gd name="connsiteY95" fmla="*/ 3673727 h 5229819"/>
              <a:gd name="connsiteX96" fmla="*/ 1968615 w 3154526"/>
              <a:gd name="connsiteY96" fmla="*/ 3585320 h 5229819"/>
              <a:gd name="connsiteX97" fmla="*/ 1898396 w 3154526"/>
              <a:gd name="connsiteY97" fmla="*/ 3500287 h 5229819"/>
              <a:gd name="connsiteX98" fmla="*/ 1989083 w 3154526"/>
              <a:gd name="connsiteY98" fmla="*/ 3427016 h 5229819"/>
              <a:gd name="connsiteX99" fmla="*/ 2389567 w 3154526"/>
              <a:gd name="connsiteY99" fmla="*/ 3290809 h 5229819"/>
              <a:gd name="connsiteX100" fmla="*/ 2600173 w 3154526"/>
              <a:gd name="connsiteY100" fmla="*/ 3247414 h 5229819"/>
              <a:gd name="connsiteX101" fmla="*/ 2319352 w 3154526"/>
              <a:gd name="connsiteY101" fmla="*/ 2601737 h 5229819"/>
              <a:gd name="connsiteX102" fmla="*/ 2766163 w 3154526"/>
              <a:gd name="connsiteY102" fmla="*/ 2737145 h 5229819"/>
              <a:gd name="connsiteX103" fmla="*/ 2974746 w 3154526"/>
              <a:gd name="connsiteY103" fmla="*/ 2866399 h 5229819"/>
              <a:gd name="connsiteX104" fmla="*/ 3121568 w 3154526"/>
              <a:gd name="connsiteY104" fmla="*/ 2982134 h 5229819"/>
              <a:gd name="connsiteX105" fmla="*/ 3154526 w 3154526"/>
              <a:gd name="connsiteY105" fmla="*/ 3011886 h 5229819"/>
              <a:gd name="connsiteX106" fmla="*/ 3154526 w 3154526"/>
              <a:gd name="connsiteY106" fmla="*/ 3160319 h 5229819"/>
              <a:gd name="connsiteX107" fmla="*/ 3067546 w 3154526"/>
              <a:gd name="connsiteY107" fmla="*/ 3110720 h 5229819"/>
              <a:gd name="connsiteX108" fmla="*/ 2232937 w 3154526"/>
              <a:gd name="connsiteY108" fmla="*/ 2769088 h 5229819"/>
              <a:gd name="connsiteX109" fmla="*/ 2352619 w 3154526"/>
              <a:gd name="connsiteY109" fmla="*/ 2743180 h 5229819"/>
              <a:gd name="connsiteX110" fmla="*/ 2721589 w 3154526"/>
              <a:gd name="connsiteY110" fmla="*/ 2876160 h 5229819"/>
              <a:gd name="connsiteX111" fmla="*/ 3060914 w 3154526"/>
              <a:gd name="connsiteY111" fmla="*/ 3014259 h 5229819"/>
              <a:gd name="connsiteX112" fmla="*/ 2965264 w 3154526"/>
              <a:gd name="connsiteY112" fmla="*/ 2935323 h 5229819"/>
              <a:gd name="connsiteX113" fmla="*/ 2367226 w 3154526"/>
              <a:gd name="connsiteY113" fmla="*/ 2661486 h 5229819"/>
              <a:gd name="connsiteX114" fmla="*/ 2207259 w 3154526"/>
              <a:gd name="connsiteY114" fmla="*/ 2694665 h 5229819"/>
              <a:gd name="connsiteX115" fmla="*/ 2179723 w 3154526"/>
              <a:gd name="connsiteY115" fmla="*/ 2818255 h 5229819"/>
              <a:gd name="connsiteX116" fmla="*/ 2514888 w 3154526"/>
              <a:gd name="connsiteY116" fmla="*/ 3048475 h 5229819"/>
              <a:gd name="connsiteX117" fmla="*/ 3016861 w 3154526"/>
              <a:gd name="connsiteY117" fmla="*/ 3160740 h 5229819"/>
              <a:gd name="connsiteX118" fmla="*/ 3154526 w 3154526"/>
              <a:gd name="connsiteY118" fmla="*/ 3176279 h 5229819"/>
              <a:gd name="connsiteX119" fmla="*/ 3154526 w 3154526"/>
              <a:gd name="connsiteY119" fmla="*/ 3250361 h 5229819"/>
              <a:gd name="connsiteX120" fmla="*/ 3091307 w 3154526"/>
              <a:gd name="connsiteY120" fmla="*/ 3229805 h 5229819"/>
              <a:gd name="connsiteX121" fmla="*/ 2723879 w 3154526"/>
              <a:gd name="connsiteY121" fmla="*/ 3162709 h 5229819"/>
              <a:gd name="connsiteX122" fmla="*/ 2203034 w 3154526"/>
              <a:gd name="connsiteY122" fmla="*/ 2922890 h 5229819"/>
              <a:gd name="connsiteX123" fmla="*/ 2101110 w 3154526"/>
              <a:gd name="connsiteY123" fmla="*/ 2793332 h 5229819"/>
              <a:gd name="connsiteX124" fmla="*/ 2116325 w 3154526"/>
              <a:gd name="connsiteY124" fmla="*/ 2687419 h 5229819"/>
              <a:gd name="connsiteX125" fmla="*/ 2319352 w 3154526"/>
              <a:gd name="connsiteY125" fmla="*/ 2601737 h 5229819"/>
              <a:gd name="connsiteX126" fmla="*/ 1350946 w 3154526"/>
              <a:gd name="connsiteY126" fmla="*/ 1631006 h 5229819"/>
              <a:gd name="connsiteX127" fmla="*/ 1004901 w 3154526"/>
              <a:gd name="connsiteY127" fmla="*/ 1697258 h 5229819"/>
              <a:gd name="connsiteX128" fmla="*/ 955407 w 3154526"/>
              <a:gd name="connsiteY128" fmla="*/ 1725240 h 5229819"/>
              <a:gd name="connsiteX129" fmla="*/ 1056827 w 3154526"/>
              <a:gd name="connsiteY129" fmla="*/ 1829253 h 5229819"/>
              <a:gd name="connsiteX130" fmla="*/ 1626585 w 3154526"/>
              <a:gd name="connsiteY130" fmla="*/ 2030287 h 5229819"/>
              <a:gd name="connsiteX131" fmla="*/ 2214811 w 3154526"/>
              <a:gd name="connsiteY131" fmla="*/ 2140743 h 5229819"/>
              <a:gd name="connsiteX132" fmla="*/ 2475442 w 3154526"/>
              <a:gd name="connsiteY132" fmla="*/ 2220115 h 5229819"/>
              <a:gd name="connsiteX133" fmla="*/ 1255641 w 3154526"/>
              <a:gd name="connsiteY133" fmla="*/ 1766864 h 5229819"/>
              <a:gd name="connsiteX134" fmla="*/ 1305929 w 3154526"/>
              <a:gd name="connsiteY134" fmla="*/ 1722974 h 5229819"/>
              <a:gd name="connsiteX135" fmla="*/ 2002915 w 3154526"/>
              <a:gd name="connsiteY135" fmla="*/ 1923946 h 5229819"/>
              <a:gd name="connsiteX136" fmla="*/ 2449662 w 3154526"/>
              <a:gd name="connsiteY136" fmla="*/ 2126020 h 5229819"/>
              <a:gd name="connsiteX137" fmla="*/ 2505028 w 3154526"/>
              <a:gd name="connsiteY137" fmla="*/ 2142789 h 5229819"/>
              <a:gd name="connsiteX138" fmla="*/ 2446175 w 3154526"/>
              <a:gd name="connsiteY138" fmla="*/ 2082091 h 5229819"/>
              <a:gd name="connsiteX139" fmla="*/ 2312648 w 3154526"/>
              <a:gd name="connsiteY139" fmla="*/ 1997116 h 5229819"/>
              <a:gd name="connsiteX140" fmla="*/ 1350946 w 3154526"/>
              <a:gd name="connsiteY140" fmla="*/ 1631006 h 5229819"/>
              <a:gd name="connsiteX141" fmla="*/ 2656659 w 3154526"/>
              <a:gd name="connsiteY141" fmla="*/ 1238775 h 5229819"/>
              <a:gd name="connsiteX142" fmla="*/ 2625436 w 3154526"/>
              <a:gd name="connsiteY142" fmla="*/ 1397072 h 5229819"/>
              <a:gd name="connsiteX143" fmla="*/ 2875161 w 3154526"/>
              <a:gd name="connsiteY143" fmla="*/ 2321650 h 5229819"/>
              <a:gd name="connsiteX144" fmla="*/ 2925722 w 3154526"/>
              <a:gd name="connsiteY144" fmla="*/ 2392692 h 5229819"/>
              <a:gd name="connsiteX145" fmla="*/ 2811462 w 3154526"/>
              <a:gd name="connsiteY145" fmla="*/ 1947758 h 5229819"/>
              <a:gd name="connsiteX146" fmla="*/ 2718919 w 3154526"/>
              <a:gd name="connsiteY146" fmla="*/ 1497019 h 5229819"/>
              <a:gd name="connsiteX147" fmla="*/ 2753255 w 3154526"/>
              <a:gd name="connsiteY147" fmla="*/ 1529176 h 5229819"/>
              <a:gd name="connsiteX148" fmla="*/ 2881379 w 3154526"/>
              <a:gd name="connsiteY148" fmla="*/ 2022317 h 5229819"/>
              <a:gd name="connsiteX149" fmla="*/ 2996393 w 3154526"/>
              <a:gd name="connsiteY149" fmla="*/ 2365005 h 5229819"/>
              <a:gd name="connsiteX150" fmla="*/ 3100133 w 3154526"/>
              <a:gd name="connsiteY150" fmla="*/ 2512233 h 5229819"/>
              <a:gd name="connsiteX151" fmla="*/ 3079545 w 3154526"/>
              <a:gd name="connsiteY151" fmla="*/ 1967247 h 5229819"/>
              <a:gd name="connsiteX152" fmla="*/ 2899475 w 3154526"/>
              <a:gd name="connsiteY152" fmla="*/ 1449951 h 5229819"/>
              <a:gd name="connsiteX153" fmla="*/ 2656659 w 3154526"/>
              <a:gd name="connsiteY153" fmla="*/ 1238775 h 5229819"/>
              <a:gd name="connsiteX154" fmla="*/ 1367798 w 3154526"/>
              <a:gd name="connsiteY154" fmla="*/ 807514 h 5229819"/>
              <a:gd name="connsiteX155" fmla="*/ 1321670 w 3154526"/>
              <a:gd name="connsiteY155" fmla="*/ 812743 h 5229819"/>
              <a:gd name="connsiteX156" fmla="*/ 1326427 w 3154526"/>
              <a:gd name="connsiteY156" fmla="*/ 995044 h 5229819"/>
              <a:gd name="connsiteX157" fmla="*/ 1646715 w 3154526"/>
              <a:gd name="connsiteY157" fmla="*/ 1403714 h 5229819"/>
              <a:gd name="connsiteX158" fmla="*/ 1699020 w 3154526"/>
              <a:gd name="connsiteY158" fmla="*/ 1462003 h 5229819"/>
              <a:gd name="connsiteX159" fmla="*/ 2128129 w 3154526"/>
              <a:gd name="connsiteY159" fmla="*/ 1776540 h 5229819"/>
              <a:gd name="connsiteX160" fmla="*/ 2153908 w 3154526"/>
              <a:gd name="connsiteY160" fmla="*/ 1776925 h 5229819"/>
              <a:gd name="connsiteX161" fmla="*/ 1447891 w 3154526"/>
              <a:gd name="connsiteY161" fmla="*/ 949010 h 5229819"/>
              <a:gd name="connsiteX162" fmla="*/ 1451500 w 3154526"/>
              <a:gd name="connsiteY162" fmla="*/ 904772 h 5229819"/>
              <a:gd name="connsiteX163" fmla="*/ 1824226 w 3154526"/>
              <a:gd name="connsiteY163" fmla="*/ 1311217 h 5229819"/>
              <a:gd name="connsiteX164" fmla="*/ 2204689 w 3154526"/>
              <a:gd name="connsiteY164" fmla="*/ 1730927 h 5229819"/>
              <a:gd name="connsiteX165" fmla="*/ 1890667 w 3154526"/>
              <a:gd name="connsiteY165" fmla="*/ 1206353 h 5229819"/>
              <a:gd name="connsiteX166" fmla="*/ 1627192 w 3154526"/>
              <a:gd name="connsiteY166" fmla="*/ 933479 h 5229819"/>
              <a:gd name="connsiteX167" fmla="*/ 1367798 w 3154526"/>
              <a:gd name="connsiteY167" fmla="*/ 807514 h 5229819"/>
              <a:gd name="connsiteX168" fmla="*/ 283580 w 3154526"/>
              <a:gd name="connsiteY168" fmla="*/ 681216 h 5229819"/>
              <a:gd name="connsiteX169" fmla="*/ 110348 w 3154526"/>
              <a:gd name="connsiteY169" fmla="*/ 708025 h 5229819"/>
              <a:gd name="connsiteX170" fmla="*/ 85723 w 3154526"/>
              <a:gd name="connsiteY170" fmla="*/ 819576 h 5229819"/>
              <a:gd name="connsiteX171" fmla="*/ 199932 w 3154526"/>
              <a:gd name="connsiteY171" fmla="*/ 893664 h 5229819"/>
              <a:gd name="connsiteX172" fmla="*/ 740736 w 3154526"/>
              <a:gd name="connsiteY172" fmla="*/ 1064235 h 5229819"/>
              <a:gd name="connsiteX173" fmla="*/ 1110528 w 3154526"/>
              <a:gd name="connsiteY173" fmla="*/ 1146285 h 5229819"/>
              <a:gd name="connsiteX174" fmla="*/ 459412 w 3154526"/>
              <a:gd name="connsiteY174" fmla="*/ 885372 h 5229819"/>
              <a:gd name="connsiteX175" fmla="*/ 543138 w 3154526"/>
              <a:gd name="connsiteY175" fmla="*/ 845601 h 5229819"/>
              <a:gd name="connsiteX176" fmla="*/ 910153 w 3154526"/>
              <a:gd name="connsiteY176" fmla="*/ 948610 h 5229819"/>
              <a:gd name="connsiteX177" fmla="*/ 966399 w 3154526"/>
              <a:gd name="connsiteY177" fmla="*/ 962382 h 5229819"/>
              <a:gd name="connsiteX178" fmla="*/ 283580 w 3154526"/>
              <a:gd name="connsiteY178" fmla="*/ 681216 h 5229819"/>
              <a:gd name="connsiteX179" fmla="*/ 1590373 w 3154526"/>
              <a:gd name="connsiteY179" fmla="*/ 207352 h 5229819"/>
              <a:gd name="connsiteX180" fmla="*/ 1849000 w 3154526"/>
              <a:gd name="connsiteY180" fmla="*/ 1052202 h 5229819"/>
              <a:gd name="connsiteX181" fmla="*/ 1897521 w 3154526"/>
              <a:gd name="connsiteY181" fmla="*/ 1104633 h 5229819"/>
              <a:gd name="connsiteX182" fmla="*/ 1590373 w 3154526"/>
              <a:gd name="connsiteY182" fmla="*/ 207352 h 5229819"/>
              <a:gd name="connsiteX183" fmla="*/ 1477590 w 3154526"/>
              <a:gd name="connsiteY183" fmla="*/ 196987 h 5229819"/>
              <a:gd name="connsiteX184" fmla="*/ 1734197 w 3154526"/>
              <a:gd name="connsiteY184" fmla="*/ 915385 h 5229819"/>
              <a:gd name="connsiteX185" fmla="*/ 1477590 w 3154526"/>
              <a:gd name="connsiteY185" fmla="*/ 196987 h 5229819"/>
              <a:gd name="connsiteX186" fmla="*/ 1520807 w 3154526"/>
              <a:gd name="connsiteY186" fmla="*/ 401 h 5229819"/>
              <a:gd name="connsiteX187" fmla="*/ 1959261 w 3154526"/>
              <a:gd name="connsiteY187" fmla="*/ 1004279 h 5229819"/>
              <a:gd name="connsiteX188" fmla="*/ 1999831 w 3154526"/>
              <a:gd name="connsiteY188" fmla="*/ 1233302 h 5229819"/>
              <a:gd name="connsiteX189" fmla="*/ 2119085 w 3154526"/>
              <a:gd name="connsiteY189" fmla="*/ 1423964 h 5229819"/>
              <a:gd name="connsiteX190" fmla="*/ 2335471 w 3154526"/>
              <a:gd name="connsiteY190" fmla="*/ 1850384 h 5229819"/>
              <a:gd name="connsiteX191" fmla="*/ 2392591 w 3154526"/>
              <a:gd name="connsiteY191" fmla="*/ 1951489 h 5229819"/>
              <a:gd name="connsiteX192" fmla="*/ 2748943 w 3154526"/>
              <a:gd name="connsiteY192" fmla="*/ 2303364 h 5229819"/>
              <a:gd name="connsiteX193" fmla="*/ 2806241 w 3154526"/>
              <a:gd name="connsiteY193" fmla="*/ 2339964 h 5229819"/>
              <a:gd name="connsiteX194" fmla="*/ 2679338 w 3154526"/>
              <a:gd name="connsiteY194" fmla="*/ 2010074 h 5229819"/>
              <a:gd name="connsiteX195" fmla="*/ 2606989 w 3154526"/>
              <a:gd name="connsiteY195" fmla="*/ 1775538 h 5229819"/>
              <a:gd name="connsiteX196" fmla="*/ 2582155 w 3154526"/>
              <a:gd name="connsiteY196" fmla="*/ 1309760 h 5229819"/>
              <a:gd name="connsiteX197" fmla="*/ 2592851 w 3154526"/>
              <a:gd name="connsiteY197" fmla="*/ 1261833 h 5229819"/>
              <a:gd name="connsiteX198" fmla="*/ 2718128 w 3154526"/>
              <a:gd name="connsiteY198" fmla="*/ 1210907 h 5229819"/>
              <a:gd name="connsiteX199" fmla="*/ 2951511 w 3154526"/>
              <a:gd name="connsiteY199" fmla="*/ 1441852 h 5229819"/>
              <a:gd name="connsiteX200" fmla="*/ 3144770 w 3154526"/>
              <a:gd name="connsiteY200" fmla="*/ 2025597 h 5229819"/>
              <a:gd name="connsiteX201" fmla="*/ 3154526 w 3154526"/>
              <a:gd name="connsiteY201" fmla="*/ 2110676 h 5229819"/>
              <a:gd name="connsiteX202" fmla="*/ 3154526 w 3154526"/>
              <a:gd name="connsiteY202" fmla="*/ 2821253 h 5229819"/>
              <a:gd name="connsiteX203" fmla="*/ 2760231 w 3154526"/>
              <a:gd name="connsiteY203" fmla="*/ 2387604 h 5229819"/>
              <a:gd name="connsiteX204" fmla="*/ 2690109 w 3154526"/>
              <a:gd name="connsiteY204" fmla="*/ 2343136 h 5229819"/>
              <a:gd name="connsiteX205" fmla="*/ 2584945 w 3154526"/>
              <a:gd name="connsiteY205" fmla="*/ 2319604 h 5229819"/>
              <a:gd name="connsiteX206" fmla="*/ 2476459 w 3154526"/>
              <a:gd name="connsiteY206" fmla="*/ 2274585 h 5229819"/>
              <a:gd name="connsiteX207" fmla="*/ 1635021 w 3154526"/>
              <a:gd name="connsiteY207" fmla="*/ 2080790 h 5229819"/>
              <a:gd name="connsiteX208" fmla="*/ 994284 w 3154526"/>
              <a:gd name="connsiteY208" fmla="*/ 1848426 h 5229819"/>
              <a:gd name="connsiteX209" fmla="*/ 900907 w 3154526"/>
              <a:gd name="connsiteY209" fmla="*/ 1722986 h 5229819"/>
              <a:gd name="connsiteX210" fmla="*/ 1019942 w 3154526"/>
              <a:gd name="connsiteY210" fmla="*/ 1634959 h 5229819"/>
              <a:gd name="connsiteX211" fmla="*/ 1436756 w 3154526"/>
              <a:gd name="connsiteY211" fmla="*/ 1581585 h 5229819"/>
              <a:gd name="connsiteX212" fmla="*/ 1745065 w 3154526"/>
              <a:gd name="connsiteY212" fmla="*/ 1615304 h 5229819"/>
              <a:gd name="connsiteX213" fmla="*/ 1601192 w 3154526"/>
              <a:gd name="connsiteY213" fmla="*/ 1445865 h 5229819"/>
              <a:gd name="connsiteX214" fmla="*/ 1401935 w 3154526"/>
              <a:gd name="connsiteY214" fmla="*/ 1322332 h 5229819"/>
              <a:gd name="connsiteX215" fmla="*/ 1350058 w 3154526"/>
              <a:gd name="connsiteY215" fmla="*/ 1304329 h 5229819"/>
              <a:gd name="connsiteX216" fmla="*/ 1196299 w 3154526"/>
              <a:gd name="connsiteY216" fmla="*/ 1267380 h 5229819"/>
              <a:gd name="connsiteX217" fmla="*/ 1010774 w 3154526"/>
              <a:gd name="connsiteY217" fmla="*/ 1183133 h 5229819"/>
              <a:gd name="connsiteX218" fmla="*/ 762606 w 3154526"/>
              <a:gd name="connsiteY218" fmla="*/ 1122658 h 5229819"/>
              <a:gd name="connsiteX219" fmla="*/ 154893 w 3154526"/>
              <a:gd name="connsiteY219" fmla="*/ 930327 h 5229819"/>
              <a:gd name="connsiteX220" fmla="*/ 41348 w 3154526"/>
              <a:gd name="connsiteY220" fmla="*/ 855682 h 5229819"/>
              <a:gd name="connsiteX221" fmla="*/ 71618 w 3154526"/>
              <a:gd name="connsiteY221" fmla="*/ 669959 h 5229819"/>
              <a:gd name="connsiteX222" fmla="*/ 192882 w 3154526"/>
              <a:gd name="connsiteY222" fmla="*/ 633126 h 5229819"/>
              <a:gd name="connsiteX223" fmla="*/ 753661 w 3154526"/>
              <a:gd name="connsiteY223" fmla="*/ 741211 h 5229819"/>
              <a:gd name="connsiteX224" fmla="*/ 1255776 w 3154526"/>
              <a:gd name="connsiteY224" fmla="*/ 1147472 h 5229819"/>
              <a:gd name="connsiteX225" fmla="*/ 1455766 w 3154526"/>
              <a:gd name="connsiteY225" fmla="*/ 1276598 h 5229819"/>
              <a:gd name="connsiteX226" fmla="*/ 1288932 w 3154526"/>
              <a:gd name="connsiteY226" fmla="*/ 1033280 h 5229819"/>
              <a:gd name="connsiteX227" fmla="*/ 1232411 w 3154526"/>
              <a:gd name="connsiteY227" fmla="*/ 880301 h 5229819"/>
              <a:gd name="connsiteX228" fmla="*/ 1384570 w 3154526"/>
              <a:gd name="connsiteY228" fmla="*/ 733996 h 5229819"/>
              <a:gd name="connsiteX229" fmla="*/ 1507746 w 3154526"/>
              <a:gd name="connsiteY229" fmla="*/ 755398 h 5229819"/>
              <a:gd name="connsiteX230" fmla="*/ 1477350 w 3154526"/>
              <a:gd name="connsiteY230" fmla="*/ 678725 h 5229819"/>
              <a:gd name="connsiteX231" fmla="*/ 1417151 w 3154526"/>
              <a:gd name="connsiteY231" fmla="*/ 168105 h 5229819"/>
              <a:gd name="connsiteX232" fmla="*/ 1520807 w 3154526"/>
              <a:gd name="connsiteY232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154526" h="5229819"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lnTo>
                  <a:pt x="3154526" y="4805985"/>
                </a:lnTo>
                <a:lnTo>
                  <a:pt x="3154526" y="4854317"/>
                </a:lnTo>
                <a:lnTo>
                  <a:pt x="3077489" y="4835342"/>
                </a:lnTo>
                <a:cubicBezTo>
                  <a:pt x="3033509" y="4827066"/>
                  <a:pt x="2989112" y="4821557"/>
                  <a:pt x="2943802" y="4819637"/>
                </a:cubicBez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lnTo>
                  <a:pt x="3154526" y="4968709"/>
                </a:lnTo>
                <a:lnTo>
                  <a:pt x="3154526" y="5031765"/>
                </a:lnTo>
                <a:lnTo>
                  <a:pt x="3014835" y="5034301"/>
                </a:lnTo>
                <a:cubicBezTo>
                  <a:pt x="2710439" y="5051677"/>
                  <a:pt x="2441583" y="5097943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lnTo>
                  <a:pt x="3154526" y="5146324"/>
                </a:lnTo>
                <a:lnTo>
                  <a:pt x="3154526" y="5195560"/>
                </a:lnTo>
                <a:lnTo>
                  <a:pt x="2893424" y="5222073"/>
                </a:ln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lnTo>
                  <a:pt x="3154526" y="3990464"/>
                </a:lnTo>
                <a:lnTo>
                  <a:pt x="3154526" y="4060395"/>
                </a:lnTo>
                <a:lnTo>
                  <a:pt x="3036403" y="3972021"/>
                </a:lnTo>
                <a:cubicBezTo>
                  <a:pt x="2907615" y="3883525"/>
                  <a:pt x="2779554" y="3819455"/>
                  <a:pt x="2688997" y="3810128"/>
                </a:cubicBezTo>
                <a:cubicBezTo>
                  <a:pt x="2831670" y="3941058"/>
                  <a:pt x="2937046" y="4076752"/>
                  <a:pt x="3092476" y="4164235"/>
                </a:cubicBezTo>
                <a:lnTo>
                  <a:pt x="3154526" y="4207256"/>
                </a:lnTo>
                <a:lnTo>
                  <a:pt x="3154526" y="4417507"/>
                </a:lnTo>
                <a:lnTo>
                  <a:pt x="3087942" y="4378606"/>
                </a:lnTo>
                <a:cubicBezTo>
                  <a:pt x="3102143" y="4394351"/>
                  <a:pt x="3115996" y="4410565"/>
                  <a:pt x="3130359" y="4425849"/>
                </a:cubicBezTo>
                <a:lnTo>
                  <a:pt x="3154526" y="4447989"/>
                </a:lnTo>
                <a:lnTo>
                  <a:pt x="3154526" y="4543354"/>
                </a:lnTo>
                <a:lnTo>
                  <a:pt x="3094526" y="4521621"/>
                </a:lnTo>
                <a:cubicBezTo>
                  <a:pt x="3058315" y="4508467"/>
                  <a:pt x="3021946" y="449579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785895" y="4647295"/>
                  <a:pt x="2924346" y="4650622"/>
                  <a:pt x="3060973" y="4624283"/>
                </a:cubicBezTo>
                <a:lnTo>
                  <a:pt x="3154526" y="4599347"/>
                </a:lnTo>
                <a:lnTo>
                  <a:pt x="3154526" y="4661496"/>
                </a:lnTo>
                <a:lnTo>
                  <a:pt x="3124590" y="4670972"/>
                </a:lnTo>
                <a:cubicBezTo>
                  <a:pt x="2971313" y="4708028"/>
                  <a:pt x="2814417" y="4711286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600173" y="3247414"/>
                </a:moveTo>
                <a:cubicBezTo>
                  <a:pt x="2739107" y="3233347"/>
                  <a:pt x="2875094" y="3248675"/>
                  <a:pt x="3008079" y="3291395"/>
                </a:cubicBezTo>
                <a:lnTo>
                  <a:pt x="3154526" y="3354047"/>
                </a:lnTo>
                <a:lnTo>
                  <a:pt x="3154526" y="3464030"/>
                </a:lnTo>
                <a:lnTo>
                  <a:pt x="3150012" y="3464430"/>
                </a:lnTo>
                <a:cubicBezTo>
                  <a:pt x="3100914" y="3475356"/>
                  <a:pt x="3052436" y="3493594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460502" y="3268829"/>
                  <a:pt x="2530706" y="3254447"/>
                  <a:pt x="2600173" y="3247414"/>
                </a:cubicBezTo>
                <a:close/>
                <a:moveTo>
                  <a:pt x="2319352" y="2601737"/>
                </a:move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23787" y="2904282"/>
                  <a:pt x="3073991" y="2942035"/>
                  <a:pt x="3121568" y="2982134"/>
                </a:cubicBezTo>
                <a:lnTo>
                  <a:pt x="3154526" y="3011886"/>
                </a:lnTo>
                <a:lnTo>
                  <a:pt x="3154526" y="3160319"/>
                </a:lnTo>
                <a:lnTo>
                  <a:pt x="3067546" y="3110720"/>
                </a:lnTo>
                <a:cubicBezTo>
                  <a:pt x="2761030" y="2947917"/>
                  <a:pt x="2322476" y="2787314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675451" y="3114433"/>
                  <a:pt x="2844900" y="3140546"/>
                  <a:pt x="3016861" y="3160740"/>
                </a:cubicBezTo>
                <a:lnTo>
                  <a:pt x="3154526" y="3176279"/>
                </a:lnTo>
                <a:lnTo>
                  <a:pt x="3154526" y="3250361"/>
                </a:lnTo>
                <a:lnTo>
                  <a:pt x="3091307" y="3229805"/>
                </a:ln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38773" y="1630286"/>
                  <a:pt x="3113633" y="1822140"/>
                  <a:pt x="3144770" y="2025597"/>
                </a:cubicBezTo>
                <a:lnTo>
                  <a:pt x="3154526" y="2110676"/>
                </a:lnTo>
                <a:lnTo>
                  <a:pt x="3154526" y="2821253"/>
                </a:lnTo>
                <a:lnTo>
                  <a:pt x="2760231" y="2387604"/>
                </a:ln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CB19B63-2AAF-E86D-D7F1-B659DB36B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188"/>
          <a:stretch>
            <a:fillRect/>
          </a:stretch>
        </p:blipFill>
        <p:spPr>
          <a:xfrm>
            <a:off x="-1" y="2673019"/>
            <a:ext cx="1697023" cy="1898712"/>
          </a:xfrm>
          <a:custGeom>
            <a:avLst/>
            <a:gdLst>
              <a:gd name="connsiteX0" fmla="*/ 0 w 1697023"/>
              <a:gd name="connsiteY0" fmla="*/ 0 h 1898712"/>
              <a:gd name="connsiteX1" fmla="*/ 1697023 w 1697023"/>
              <a:gd name="connsiteY1" fmla="*/ 0 h 1898712"/>
              <a:gd name="connsiteX2" fmla="*/ 1697023 w 1697023"/>
              <a:gd name="connsiteY2" fmla="*/ 1898712 h 1898712"/>
              <a:gd name="connsiteX3" fmla="*/ 0 w 1697023"/>
              <a:gd name="connsiteY3" fmla="*/ 1898712 h 189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023" h="1898712">
                <a:moveTo>
                  <a:pt x="0" y="0"/>
                </a:moveTo>
                <a:lnTo>
                  <a:pt x="1697023" y="0"/>
                </a:lnTo>
                <a:lnTo>
                  <a:pt x="1697023" y="1898712"/>
                </a:lnTo>
                <a:lnTo>
                  <a:pt x="0" y="1898712"/>
                </a:ln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2843784"/>
          </a:xfrm>
        </p:spPr>
        <p:txBody>
          <a:bodyPr anchor="b" anchorCtr="0"/>
          <a:lstStyle>
            <a:lvl1pPr algn="ctr">
              <a:defRPr sz="4800" cap="none" baseline="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1114" y="3825875"/>
            <a:ext cx="8109772" cy="26447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994228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179F09D-FCEF-2378-FD6D-390137D19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43E2AC72-73DB-7038-4867-55751103F5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2039112"/>
            <a:ext cx="4576953" cy="38770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4B21F26-677B-015C-5D71-238B3798DF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57747" y="2039112"/>
            <a:ext cx="4576953" cy="38770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3F1B258-8FBC-06A8-3A1F-466CEEDBB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79804"/>
            <a:ext cx="4707470" cy="978196"/>
          </a:xfrm>
          <a:custGeom>
            <a:avLst/>
            <a:gdLst>
              <a:gd name="connsiteX0" fmla="*/ 4059737 w 4707470"/>
              <a:gd name="connsiteY0" fmla="*/ 967990 h 978196"/>
              <a:gd name="connsiteX1" fmla="*/ 4058450 w 4707470"/>
              <a:gd name="connsiteY1" fmla="*/ 978196 h 978196"/>
              <a:gd name="connsiteX2" fmla="*/ 4010063 w 4707470"/>
              <a:gd name="connsiteY2" fmla="*/ 978196 h 978196"/>
              <a:gd name="connsiteX3" fmla="*/ 0 w 4707470"/>
              <a:gd name="connsiteY3" fmla="*/ 488477 h 978196"/>
              <a:gd name="connsiteX4" fmla="*/ 72049 w 4707470"/>
              <a:gd name="connsiteY4" fmla="*/ 656791 h 978196"/>
              <a:gd name="connsiteX5" fmla="*/ 206640 w 4707470"/>
              <a:gd name="connsiteY5" fmla="*/ 886509 h 978196"/>
              <a:gd name="connsiteX6" fmla="*/ 272042 w 4707470"/>
              <a:gd name="connsiteY6" fmla="*/ 978196 h 978196"/>
              <a:gd name="connsiteX7" fmla="*/ 184579 w 4707470"/>
              <a:gd name="connsiteY7" fmla="*/ 978196 h 978196"/>
              <a:gd name="connsiteX8" fmla="*/ 149828 w 4707470"/>
              <a:gd name="connsiteY8" fmla="*/ 932137 h 978196"/>
              <a:gd name="connsiteX9" fmla="*/ 29898 w 4707470"/>
              <a:gd name="connsiteY9" fmla="*/ 726361 h 978196"/>
              <a:gd name="connsiteX10" fmla="*/ 0 w 4707470"/>
              <a:gd name="connsiteY10" fmla="*/ 659079 h 978196"/>
              <a:gd name="connsiteX11" fmla="*/ 2427853 w 4707470"/>
              <a:gd name="connsiteY11" fmla="*/ 69987 h 978196"/>
              <a:gd name="connsiteX12" fmla="*/ 2017693 w 4707470"/>
              <a:gd name="connsiteY12" fmla="*/ 122737 h 978196"/>
              <a:gd name="connsiteX13" fmla="*/ 1217707 w 4707470"/>
              <a:gd name="connsiteY13" fmla="*/ 266029 h 978196"/>
              <a:gd name="connsiteX14" fmla="*/ 848303 w 4707470"/>
              <a:gd name="connsiteY14" fmla="*/ 292389 h 978196"/>
              <a:gd name="connsiteX15" fmla="*/ 2617347 w 4707470"/>
              <a:gd name="connsiteY15" fmla="*/ 268805 h 978196"/>
              <a:gd name="connsiteX16" fmla="*/ 2575151 w 4707470"/>
              <a:gd name="connsiteY16" fmla="*/ 346132 h 978196"/>
              <a:gd name="connsiteX17" fmla="*/ 1592825 w 4707470"/>
              <a:gd name="connsiteY17" fmla="*/ 430392 h 978196"/>
              <a:gd name="connsiteX18" fmla="*/ 927202 w 4707470"/>
              <a:gd name="connsiteY18" fmla="*/ 395014 h 978196"/>
              <a:gd name="connsiteX19" fmla="*/ 848774 w 4707470"/>
              <a:gd name="connsiteY19" fmla="*/ 400725 h 978196"/>
              <a:gd name="connsiteX20" fmla="*/ 953198 w 4707470"/>
              <a:gd name="connsiteY20" fmla="*/ 446968 h 978196"/>
              <a:gd name="connsiteX21" fmla="*/ 1164217 w 4707470"/>
              <a:gd name="connsiteY21" fmla="*/ 487531 h 978196"/>
              <a:gd name="connsiteX22" fmla="*/ 2563251 w 4707470"/>
              <a:gd name="connsiteY22" fmla="*/ 479630 h 978196"/>
              <a:gd name="connsiteX23" fmla="*/ 2969415 w 4707470"/>
              <a:gd name="connsiteY23" fmla="*/ 235206 h 978196"/>
              <a:gd name="connsiteX24" fmla="*/ 3018419 w 4707470"/>
              <a:gd name="connsiteY24" fmla="*/ 177666 h 978196"/>
              <a:gd name="connsiteX25" fmla="*/ 2838754 w 4707470"/>
              <a:gd name="connsiteY25" fmla="*/ 98695 h 978196"/>
              <a:gd name="connsiteX26" fmla="*/ 2427853 w 4707470"/>
              <a:gd name="connsiteY26" fmla="*/ 69987 h 978196"/>
              <a:gd name="connsiteX27" fmla="*/ 2444158 w 4707470"/>
              <a:gd name="connsiteY27" fmla="*/ 387 h 978196"/>
              <a:gd name="connsiteX28" fmla="*/ 2908628 w 4707470"/>
              <a:gd name="connsiteY28" fmla="*/ 45735 h 978196"/>
              <a:gd name="connsiteX29" fmla="*/ 3088619 w 4707470"/>
              <a:gd name="connsiteY29" fmla="*/ 154653 h 978196"/>
              <a:gd name="connsiteX30" fmla="*/ 2980945 w 4707470"/>
              <a:gd name="connsiteY30" fmla="*/ 318333 h 978196"/>
              <a:gd name="connsiteX31" fmla="*/ 2478738 w 4707470"/>
              <a:gd name="connsiteY31" fmla="*/ 580498 h 978196"/>
              <a:gd name="connsiteX32" fmla="*/ 2071312 w 4707470"/>
              <a:gd name="connsiteY32" fmla="*/ 685100 h 978196"/>
              <a:gd name="connsiteX33" fmla="*/ 2336932 w 4707470"/>
              <a:gd name="connsiteY33" fmla="*/ 823834 h 978196"/>
              <a:gd name="connsiteX34" fmla="*/ 2650218 w 4707470"/>
              <a:gd name="connsiteY34" fmla="*/ 880372 h 978196"/>
              <a:gd name="connsiteX35" fmla="*/ 2724828 w 4707470"/>
              <a:gd name="connsiteY35" fmla="*/ 877816 h 978196"/>
              <a:gd name="connsiteX36" fmla="*/ 2937906 w 4707470"/>
              <a:gd name="connsiteY36" fmla="*/ 850216 h 978196"/>
              <a:gd name="connsiteX37" fmla="*/ 3214489 w 4707470"/>
              <a:gd name="connsiteY37" fmla="*/ 865310 h 978196"/>
              <a:gd name="connsiteX38" fmla="*/ 3558811 w 4707470"/>
              <a:gd name="connsiteY38" fmla="*/ 821783 h 978196"/>
              <a:gd name="connsiteX39" fmla="*/ 4423716 w 4707470"/>
              <a:gd name="connsiteY39" fmla="*/ 769182 h 978196"/>
              <a:gd name="connsiteX40" fmla="*/ 4604328 w 4707470"/>
              <a:gd name="connsiteY40" fmla="*/ 806587 h 978196"/>
              <a:gd name="connsiteX41" fmla="*/ 4700071 w 4707470"/>
              <a:gd name="connsiteY41" fmla="*/ 978164 h 978196"/>
              <a:gd name="connsiteX42" fmla="*/ 4700051 w 4707470"/>
              <a:gd name="connsiteY42" fmla="*/ 978196 h 978196"/>
              <a:gd name="connsiteX43" fmla="*/ 4626911 w 4707470"/>
              <a:gd name="connsiteY43" fmla="*/ 978196 h 978196"/>
              <a:gd name="connsiteX44" fmla="*/ 4634858 w 4707470"/>
              <a:gd name="connsiteY44" fmla="*/ 938205 h 978196"/>
              <a:gd name="connsiteX45" fmla="*/ 4565805 w 4707470"/>
              <a:gd name="connsiteY45" fmla="*/ 871619 h 978196"/>
              <a:gd name="connsiteX46" fmla="*/ 4384624 w 4707470"/>
              <a:gd name="connsiteY46" fmla="*/ 835208 h 978196"/>
              <a:gd name="connsiteX47" fmla="*/ 4191174 w 4707470"/>
              <a:gd name="connsiteY47" fmla="*/ 828605 h 978196"/>
              <a:gd name="connsiteX48" fmla="*/ 3615233 w 4707470"/>
              <a:gd name="connsiteY48" fmla="*/ 882733 h 978196"/>
              <a:gd name="connsiteX49" fmla="*/ 3106122 w 4707470"/>
              <a:gd name="connsiteY49" fmla="*/ 957428 h 978196"/>
              <a:gd name="connsiteX50" fmla="*/ 3167669 w 4707470"/>
              <a:gd name="connsiteY50" fmla="*/ 978196 h 978196"/>
              <a:gd name="connsiteX51" fmla="*/ 2761995 w 4707470"/>
              <a:gd name="connsiteY51" fmla="*/ 978196 h 978196"/>
              <a:gd name="connsiteX52" fmla="*/ 2604435 w 4707470"/>
              <a:gd name="connsiteY52" fmla="*/ 961624 h 978196"/>
              <a:gd name="connsiteX53" fmla="*/ 2629619 w 4707470"/>
              <a:gd name="connsiteY53" fmla="*/ 978196 h 978196"/>
              <a:gd name="connsiteX54" fmla="*/ 2442177 w 4707470"/>
              <a:gd name="connsiteY54" fmla="*/ 978196 h 978196"/>
              <a:gd name="connsiteX55" fmla="*/ 2299922 w 4707470"/>
              <a:gd name="connsiteY55" fmla="*/ 896786 h 978196"/>
              <a:gd name="connsiteX56" fmla="*/ 2204982 w 4707470"/>
              <a:gd name="connsiteY56" fmla="*/ 850389 h 978196"/>
              <a:gd name="connsiteX57" fmla="*/ 1506483 w 4707470"/>
              <a:gd name="connsiteY57" fmla="*/ 669446 h 978196"/>
              <a:gd name="connsiteX58" fmla="*/ 1473612 w 4707470"/>
              <a:gd name="connsiteY58" fmla="*/ 681163 h 978196"/>
              <a:gd name="connsiteX59" fmla="*/ 1855475 w 4707470"/>
              <a:gd name="connsiteY59" fmla="*/ 879104 h 978196"/>
              <a:gd name="connsiteX60" fmla="*/ 2046452 w 4707470"/>
              <a:gd name="connsiteY60" fmla="*/ 978196 h 978196"/>
              <a:gd name="connsiteX61" fmla="*/ 1905580 w 4707470"/>
              <a:gd name="connsiteY61" fmla="*/ 978196 h 978196"/>
              <a:gd name="connsiteX62" fmla="*/ 1792576 w 4707470"/>
              <a:gd name="connsiteY62" fmla="*/ 917483 h 978196"/>
              <a:gd name="connsiteX63" fmla="*/ 1431825 w 4707470"/>
              <a:gd name="connsiteY63" fmla="*/ 761296 h 978196"/>
              <a:gd name="connsiteX64" fmla="*/ 1584066 w 4707470"/>
              <a:gd name="connsiteY64" fmla="*/ 912806 h 978196"/>
              <a:gd name="connsiteX65" fmla="*/ 1665294 w 4707470"/>
              <a:gd name="connsiteY65" fmla="*/ 978196 h 978196"/>
              <a:gd name="connsiteX66" fmla="*/ 1530478 w 4707470"/>
              <a:gd name="connsiteY66" fmla="*/ 978196 h 978196"/>
              <a:gd name="connsiteX67" fmla="*/ 1433502 w 4707470"/>
              <a:gd name="connsiteY67" fmla="*/ 903764 h 978196"/>
              <a:gd name="connsiteX68" fmla="*/ 1207351 w 4707470"/>
              <a:gd name="connsiteY68" fmla="*/ 677361 h 978196"/>
              <a:gd name="connsiteX69" fmla="*/ 1085279 w 4707470"/>
              <a:gd name="connsiteY69" fmla="*/ 580996 h 978196"/>
              <a:gd name="connsiteX70" fmla="*/ 460678 w 4707470"/>
              <a:gd name="connsiteY70" fmla="*/ 320100 h 978196"/>
              <a:gd name="connsiteX71" fmla="*/ 370062 w 4707470"/>
              <a:gd name="connsiteY71" fmla="*/ 302529 h 978196"/>
              <a:gd name="connsiteX72" fmla="*/ 692974 w 4707470"/>
              <a:gd name="connsiteY72" fmla="*/ 645063 h 978196"/>
              <a:gd name="connsiteX73" fmla="*/ 899891 w 4707470"/>
              <a:gd name="connsiteY73" fmla="*/ 897040 h 978196"/>
              <a:gd name="connsiteX74" fmla="*/ 958299 w 4707470"/>
              <a:gd name="connsiteY74" fmla="*/ 978196 h 978196"/>
              <a:gd name="connsiteX75" fmla="*/ 856593 w 4707470"/>
              <a:gd name="connsiteY75" fmla="*/ 978196 h 978196"/>
              <a:gd name="connsiteX76" fmla="*/ 745097 w 4707470"/>
              <a:gd name="connsiteY76" fmla="*/ 814331 h 978196"/>
              <a:gd name="connsiteX77" fmla="*/ 291682 w 4707470"/>
              <a:gd name="connsiteY77" fmla="*/ 357455 h 978196"/>
              <a:gd name="connsiteX78" fmla="*/ 192689 w 4707470"/>
              <a:gd name="connsiteY78" fmla="*/ 294672 h 978196"/>
              <a:gd name="connsiteX79" fmla="*/ 556080 w 4707470"/>
              <a:gd name="connsiteY79" fmla="*/ 783560 h 978196"/>
              <a:gd name="connsiteX80" fmla="*/ 645779 w 4707470"/>
              <a:gd name="connsiteY80" fmla="*/ 904799 h 978196"/>
              <a:gd name="connsiteX81" fmla="*/ 703943 w 4707470"/>
              <a:gd name="connsiteY81" fmla="*/ 978196 h 978196"/>
              <a:gd name="connsiteX82" fmla="*/ 621039 w 4707470"/>
              <a:gd name="connsiteY82" fmla="*/ 978196 h 978196"/>
              <a:gd name="connsiteX83" fmla="*/ 430820 w 4707470"/>
              <a:gd name="connsiteY83" fmla="*/ 725635 h 978196"/>
              <a:gd name="connsiteX84" fmla="*/ 116693 w 4707470"/>
              <a:gd name="connsiteY84" fmla="*/ 361863 h 978196"/>
              <a:gd name="connsiteX85" fmla="*/ 50540 w 4707470"/>
              <a:gd name="connsiteY85" fmla="*/ 310444 h 978196"/>
              <a:gd name="connsiteX86" fmla="*/ 0 w 4707470"/>
              <a:gd name="connsiteY86" fmla="*/ 281606 h 978196"/>
              <a:gd name="connsiteX87" fmla="*/ 0 w 4707470"/>
              <a:gd name="connsiteY87" fmla="*/ 27934 h 978196"/>
              <a:gd name="connsiteX88" fmla="*/ 404992 w 4707470"/>
              <a:gd name="connsiteY88" fmla="*/ 222649 h 978196"/>
              <a:gd name="connsiteX89" fmla="*/ 515732 w 4707470"/>
              <a:gd name="connsiteY89" fmla="*/ 243759 h 978196"/>
              <a:gd name="connsiteX90" fmla="*/ 660613 w 4707470"/>
              <a:gd name="connsiteY90" fmla="*/ 222758 h 978196"/>
              <a:gd name="connsiteX91" fmla="*/ 820261 w 4707470"/>
              <a:gd name="connsiteY91" fmla="*/ 226406 h 978196"/>
              <a:gd name="connsiteX92" fmla="*/ 1982193 w 4707470"/>
              <a:gd name="connsiteY92" fmla="*/ 65102 h 978196"/>
              <a:gd name="connsiteX93" fmla="*/ 2444158 w 4707470"/>
              <a:gd name="connsiteY93" fmla="*/ 387 h 97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4707470" h="978196">
                <a:moveTo>
                  <a:pt x="4059737" y="967990"/>
                </a:moveTo>
                <a:lnTo>
                  <a:pt x="4058450" y="978196"/>
                </a:lnTo>
                <a:lnTo>
                  <a:pt x="4010063" y="978196"/>
                </a:lnTo>
                <a:close/>
                <a:moveTo>
                  <a:pt x="0" y="488477"/>
                </a:moveTo>
                <a:lnTo>
                  <a:pt x="72049" y="656791"/>
                </a:lnTo>
                <a:cubicBezTo>
                  <a:pt x="112356" y="736092"/>
                  <a:pt x="157416" y="812383"/>
                  <a:pt x="206640" y="886509"/>
                </a:cubicBezTo>
                <a:lnTo>
                  <a:pt x="272042" y="978196"/>
                </a:lnTo>
                <a:lnTo>
                  <a:pt x="184579" y="978196"/>
                </a:lnTo>
                <a:lnTo>
                  <a:pt x="149828" y="932137"/>
                </a:lnTo>
                <a:cubicBezTo>
                  <a:pt x="105705" y="866449"/>
                  <a:pt x="65433" y="798062"/>
                  <a:pt x="29898" y="726361"/>
                </a:cubicBezTo>
                <a:lnTo>
                  <a:pt x="0" y="659079"/>
                </a:lnTo>
                <a:close/>
                <a:moveTo>
                  <a:pt x="2427853" y="69987"/>
                </a:moveTo>
                <a:cubicBezTo>
                  <a:pt x="2291111" y="74991"/>
                  <a:pt x="2154491" y="93572"/>
                  <a:pt x="2017693" y="122737"/>
                </a:cubicBezTo>
                <a:cubicBezTo>
                  <a:pt x="1752602" y="179100"/>
                  <a:pt x="1485359" y="223967"/>
                  <a:pt x="1217707" y="266029"/>
                </a:cubicBezTo>
                <a:cubicBezTo>
                  <a:pt x="1096073" y="285102"/>
                  <a:pt x="971859" y="284040"/>
                  <a:pt x="848303" y="292389"/>
                </a:cubicBezTo>
                <a:cubicBezTo>
                  <a:pt x="1439836" y="418622"/>
                  <a:pt x="2029550" y="374317"/>
                  <a:pt x="2617347" y="268805"/>
                </a:cubicBezTo>
                <a:cubicBezTo>
                  <a:pt x="2641249" y="326771"/>
                  <a:pt x="2615591" y="342307"/>
                  <a:pt x="2575151" y="346132"/>
                </a:cubicBezTo>
                <a:cubicBezTo>
                  <a:pt x="2247929" y="377355"/>
                  <a:pt x="1924500" y="450069"/>
                  <a:pt x="1592825" y="430392"/>
                </a:cubicBezTo>
                <a:cubicBezTo>
                  <a:pt x="1370927" y="417078"/>
                  <a:pt x="1148922" y="406294"/>
                  <a:pt x="927202" y="395014"/>
                </a:cubicBezTo>
                <a:cubicBezTo>
                  <a:pt x="910915" y="394154"/>
                  <a:pt x="894471" y="397096"/>
                  <a:pt x="848774" y="400725"/>
                </a:cubicBezTo>
                <a:cubicBezTo>
                  <a:pt x="901706" y="425523"/>
                  <a:pt x="935512" y="454429"/>
                  <a:pt x="953198" y="446968"/>
                </a:cubicBezTo>
                <a:cubicBezTo>
                  <a:pt x="1036787" y="412276"/>
                  <a:pt x="1094166" y="469201"/>
                  <a:pt x="1164217" y="487531"/>
                </a:cubicBezTo>
                <a:cubicBezTo>
                  <a:pt x="1630611" y="609624"/>
                  <a:pt x="2097381" y="672370"/>
                  <a:pt x="2563251" y="479630"/>
                </a:cubicBezTo>
                <a:cubicBezTo>
                  <a:pt x="2711940" y="417930"/>
                  <a:pt x="2850184" y="341634"/>
                  <a:pt x="2969415" y="235206"/>
                </a:cubicBezTo>
                <a:cubicBezTo>
                  <a:pt x="2988272" y="218657"/>
                  <a:pt x="3002084" y="196846"/>
                  <a:pt x="3018419" y="177666"/>
                </a:cubicBezTo>
                <a:cubicBezTo>
                  <a:pt x="2974427" y="109062"/>
                  <a:pt x="2900669" y="110127"/>
                  <a:pt x="2838754" y="98695"/>
                </a:cubicBezTo>
                <a:cubicBezTo>
                  <a:pt x="2701463" y="73555"/>
                  <a:pt x="2564596" y="64983"/>
                  <a:pt x="2427853" y="69987"/>
                </a:cubicBezTo>
                <a:close/>
                <a:moveTo>
                  <a:pt x="2444158" y="387"/>
                </a:moveTo>
                <a:cubicBezTo>
                  <a:pt x="2598755" y="-2686"/>
                  <a:pt x="2753769" y="12585"/>
                  <a:pt x="2908628" y="45735"/>
                </a:cubicBezTo>
                <a:cubicBezTo>
                  <a:pt x="2979068" y="61036"/>
                  <a:pt x="3068206" y="63586"/>
                  <a:pt x="3088619" y="154653"/>
                </a:cubicBezTo>
                <a:cubicBezTo>
                  <a:pt x="3107235" y="238296"/>
                  <a:pt x="3033824" y="275143"/>
                  <a:pt x="2980945" y="318333"/>
                </a:cubicBezTo>
                <a:cubicBezTo>
                  <a:pt x="2832679" y="439156"/>
                  <a:pt x="2663731" y="525726"/>
                  <a:pt x="2478738" y="580498"/>
                </a:cubicBezTo>
                <a:cubicBezTo>
                  <a:pt x="2349171" y="619318"/>
                  <a:pt x="2216315" y="648629"/>
                  <a:pt x="2071312" y="685100"/>
                </a:cubicBezTo>
                <a:cubicBezTo>
                  <a:pt x="2167354" y="736612"/>
                  <a:pt x="2247592" y="794640"/>
                  <a:pt x="2336932" y="823834"/>
                </a:cubicBezTo>
                <a:cubicBezTo>
                  <a:pt x="2436398" y="856448"/>
                  <a:pt x="2545092" y="863529"/>
                  <a:pt x="2650218" y="880372"/>
                </a:cubicBezTo>
                <a:cubicBezTo>
                  <a:pt x="2674799" y="884329"/>
                  <a:pt x="2712701" y="890811"/>
                  <a:pt x="2724828" y="877816"/>
                </a:cubicBezTo>
                <a:cubicBezTo>
                  <a:pt x="2790257" y="811500"/>
                  <a:pt x="2864697" y="844453"/>
                  <a:pt x="2937906" y="850216"/>
                </a:cubicBezTo>
                <a:cubicBezTo>
                  <a:pt x="3030260" y="857706"/>
                  <a:pt x="3122919" y="870533"/>
                  <a:pt x="3214489" y="865310"/>
                </a:cubicBezTo>
                <a:cubicBezTo>
                  <a:pt x="3330052" y="859201"/>
                  <a:pt x="3444369" y="838841"/>
                  <a:pt x="3558811" y="821783"/>
                </a:cubicBezTo>
                <a:cubicBezTo>
                  <a:pt x="3845661" y="780181"/>
                  <a:pt x="4132816" y="743918"/>
                  <a:pt x="4423716" y="769182"/>
                </a:cubicBezTo>
                <a:cubicBezTo>
                  <a:pt x="4485096" y="774506"/>
                  <a:pt x="4549229" y="783231"/>
                  <a:pt x="4604328" y="806587"/>
                </a:cubicBezTo>
                <a:cubicBezTo>
                  <a:pt x="4690279" y="842884"/>
                  <a:pt x="4723749" y="908909"/>
                  <a:pt x="4700071" y="978164"/>
                </a:cubicBezTo>
                <a:lnTo>
                  <a:pt x="4700051" y="978196"/>
                </a:lnTo>
                <a:lnTo>
                  <a:pt x="4626911" y="978196"/>
                </a:lnTo>
                <a:lnTo>
                  <a:pt x="4634858" y="938205"/>
                </a:lnTo>
                <a:cubicBezTo>
                  <a:pt x="4630586" y="912076"/>
                  <a:pt x="4607226" y="888378"/>
                  <a:pt x="4565805" y="871619"/>
                </a:cubicBezTo>
                <a:cubicBezTo>
                  <a:pt x="4510139" y="849256"/>
                  <a:pt x="4446290" y="840035"/>
                  <a:pt x="4384624" y="835208"/>
                </a:cubicBezTo>
                <a:cubicBezTo>
                  <a:pt x="4319945" y="830079"/>
                  <a:pt x="4255480" y="828097"/>
                  <a:pt x="4191174" y="828605"/>
                </a:cubicBezTo>
                <a:cubicBezTo>
                  <a:pt x="3998255" y="830132"/>
                  <a:pt x="3806768" y="854079"/>
                  <a:pt x="3615233" y="882733"/>
                </a:cubicBezTo>
                <a:cubicBezTo>
                  <a:pt x="3445683" y="908144"/>
                  <a:pt x="3275903" y="932786"/>
                  <a:pt x="3106122" y="957428"/>
                </a:cubicBezTo>
                <a:lnTo>
                  <a:pt x="3167669" y="978196"/>
                </a:lnTo>
                <a:lnTo>
                  <a:pt x="2761995" y="978196"/>
                </a:lnTo>
                <a:lnTo>
                  <a:pt x="2604435" y="961624"/>
                </a:lnTo>
                <a:lnTo>
                  <a:pt x="2629619" y="978196"/>
                </a:lnTo>
                <a:lnTo>
                  <a:pt x="2442177" y="978196"/>
                </a:lnTo>
                <a:lnTo>
                  <a:pt x="2299922" y="896786"/>
                </a:lnTo>
                <a:cubicBezTo>
                  <a:pt x="2269582" y="879425"/>
                  <a:pt x="2233101" y="870458"/>
                  <a:pt x="2204982" y="850389"/>
                </a:cubicBezTo>
                <a:cubicBezTo>
                  <a:pt x="1996636" y="701859"/>
                  <a:pt x="1747975" y="698964"/>
                  <a:pt x="1506483" y="669446"/>
                </a:cubicBezTo>
                <a:cubicBezTo>
                  <a:pt x="1499680" y="668433"/>
                  <a:pt x="1491530" y="674471"/>
                  <a:pt x="1473612" y="681163"/>
                </a:cubicBezTo>
                <a:cubicBezTo>
                  <a:pt x="1584414" y="738551"/>
                  <a:pt x="1717391" y="807480"/>
                  <a:pt x="1855475" y="879104"/>
                </a:cubicBezTo>
                <a:lnTo>
                  <a:pt x="2046452" y="978196"/>
                </a:lnTo>
                <a:lnTo>
                  <a:pt x="1905580" y="978196"/>
                </a:lnTo>
                <a:lnTo>
                  <a:pt x="1792576" y="917483"/>
                </a:lnTo>
                <a:cubicBezTo>
                  <a:pt x="1679817" y="860435"/>
                  <a:pt x="1561557" y="806703"/>
                  <a:pt x="1431825" y="761296"/>
                </a:cubicBezTo>
                <a:cubicBezTo>
                  <a:pt x="1481070" y="816016"/>
                  <a:pt x="1531868" y="866260"/>
                  <a:pt x="1584066" y="912806"/>
                </a:cubicBezTo>
                <a:lnTo>
                  <a:pt x="1665294" y="978196"/>
                </a:lnTo>
                <a:lnTo>
                  <a:pt x="1530478" y="978196"/>
                </a:lnTo>
                <a:lnTo>
                  <a:pt x="1433502" y="903764"/>
                </a:lnTo>
                <a:cubicBezTo>
                  <a:pt x="1350827" y="836355"/>
                  <a:pt x="1273396" y="763147"/>
                  <a:pt x="1207351" y="677361"/>
                </a:cubicBezTo>
                <a:cubicBezTo>
                  <a:pt x="1176883" y="637924"/>
                  <a:pt x="1132082" y="601252"/>
                  <a:pt x="1085279" y="580996"/>
                </a:cubicBezTo>
                <a:cubicBezTo>
                  <a:pt x="878724" y="490371"/>
                  <a:pt x="669558" y="405484"/>
                  <a:pt x="460678" y="320100"/>
                </a:cubicBezTo>
                <a:cubicBezTo>
                  <a:pt x="434018" y="309216"/>
                  <a:pt x="402475" y="308044"/>
                  <a:pt x="370062" y="302529"/>
                </a:cubicBezTo>
                <a:cubicBezTo>
                  <a:pt x="481234" y="420306"/>
                  <a:pt x="590097" y="530386"/>
                  <a:pt x="692974" y="645063"/>
                </a:cubicBezTo>
                <a:cubicBezTo>
                  <a:pt x="765403" y="726140"/>
                  <a:pt x="828829" y="814746"/>
                  <a:pt x="899891" y="897040"/>
                </a:cubicBezTo>
                <a:lnTo>
                  <a:pt x="958299" y="978196"/>
                </a:lnTo>
                <a:lnTo>
                  <a:pt x="856593" y="978196"/>
                </a:lnTo>
                <a:lnTo>
                  <a:pt x="745097" y="814331"/>
                </a:lnTo>
                <a:cubicBezTo>
                  <a:pt x="613951" y="647709"/>
                  <a:pt x="460119" y="497146"/>
                  <a:pt x="291682" y="357455"/>
                </a:cubicBezTo>
                <a:cubicBezTo>
                  <a:pt x="262176" y="332767"/>
                  <a:pt x="225781" y="315434"/>
                  <a:pt x="192689" y="294672"/>
                </a:cubicBezTo>
                <a:cubicBezTo>
                  <a:pt x="315383" y="458030"/>
                  <a:pt x="444112" y="615525"/>
                  <a:pt x="556080" y="783560"/>
                </a:cubicBezTo>
                <a:cubicBezTo>
                  <a:pt x="583885" y="825308"/>
                  <a:pt x="614448" y="865239"/>
                  <a:pt x="645779" y="904799"/>
                </a:cubicBezTo>
                <a:lnTo>
                  <a:pt x="703943" y="978196"/>
                </a:lnTo>
                <a:lnTo>
                  <a:pt x="621039" y="978196"/>
                </a:lnTo>
                <a:lnTo>
                  <a:pt x="430820" y="725635"/>
                </a:lnTo>
                <a:cubicBezTo>
                  <a:pt x="332361" y="599705"/>
                  <a:pt x="227971" y="477107"/>
                  <a:pt x="116693" y="361863"/>
                </a:cubicBezTo>
                <a:cubicBezTo>
                  <a:pt x="97667" y="342321"/>
                  <a:pt x="75253" y="325899"/>
                  <a:pt x="50540" y="310444"/>
                </a:cubicBezTo>
                <a:lnTo>
                  <a:pt x="0" y="281606"/>
                </a:lnTo>
                <a:lnTo>
                  <a:pt x="0" y="27934"/>
                </a:lnTo>
                <a:lnTo>
                  <a:pt x="404992" y="222649"/>
                </a:lnTo>
                <a:cubicBezTo>
                  <a:pt x="439327" y="238892"/>
                  <a:pt x="505719" y="256578"/>
                  <a:pt x="515732" y="243759"/>
                </a:cubicBezTo>
                <a:cubicBezTo>
                  <a:pt x="561414" y="183812"/>
                  <a:pt x="612911" y="224031"/>
                  <a:pt x="660613" y="222758"/>
                </a:cubicBezTo>
                <a:cubicBezTo>
                  <a:pt x="713858" y="221185"/>
                  <a:pt x="767194" y="230016"/>
                  <a:pt x="820261" y="226406"/>
                </a:cubicBezTo>
                <a:cubicBezTo>
                  <a:pt x="1211492" y="200602"/>
                  <a:pt x="1601548" y="165118"/>
                  <a:pt x="1982193" y="65102"/>
                </a:cubicBezTo>
                <a:cubicBezTo>
                  <a:pt x="2135382" y="24877"/>
                  <a:pt x="2289561" y="3461"/>
                  <a:pt x="2444158" y="387"/>
                </a:cubicBezTo>
                <a:close/>
              </a:path>
            </a:pathLst>
          </a:custGeom>
          <a:solidFill>
            <a:schemeClr val="tx1">
              <a:alpha val="5303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BAD4AF0-64CE-5C0E-5440-00F8FC6B3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012497" y="1"/>
            <a:ext cx="3179502" cy="2726160"/>
          </a:xfrm>
          <a:custGeom>
            <a:avLst/>
            <a:gdLst>
              <a:gd name="connsiteX0" fmla="*/ 3179502 w 3179502"/>
              <a:gd name="connsiteY0" fmla="*/ 2726160 h 2726160"/>
              <a:gd name="connsiteX1" fmla="*/ 0 w 3179502"/>
              <a:gd name="connsiteY1" fmla="*/ 2726160 h 2726160"/>
              <a:gd name="connsiteX2" fmla="*/ 0 w 3179502"/>
              <a:gd name="connsiteY2" fmla="*/ 0 h 2726160"/>
              <a:gd name="connsiteX3" fmla="*/ 129375 w 3179502"/>
              <a:gd name="connsiteY3" fmla="*/ 158091 h 2726160"/>
              <a:gd name="connsiteX4" fmla="*/ 274052 w 3179502"/>
              <a:gd name="connsiteY4" fmla="*/ 461243 h 2726160"/>
              <a:gd name="connsiteX5" fmla="*/ 676050 w 3179502"/>
              <a:gd name="connsiteY5" fmla="*/ 1070337 h 2726160"/>
              <a:gd name="connsiteX6" fmla="*/ 1232482 w 3179502"/>
              <a:gd name="connsiteY6" fmla="*/ 1409578 h 2726160"/>
              <a:gd name="connsiteX7" fmla="*/ 1759030 w 3179502"/>
              <a:gd name="connsiteY7" fmla="*/ 1583520 h 2726160"/>
              <a:gd name="connsiteX8" fmla="*/ 3147865 w 3179502"/>
              <a:gd name="connsiteY8" fmla="*/ 2609783 h 272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9502" h="2726160">
                <a:moveTo>
                  <a:pt x="3179502" y="2726160"/>
                </a:moveTo>
                <a:lnTo>
                  <a:pt x="0" y="2726160"/>
                </a:lnTo>
                <a:lnTo>
                  <a:pt x="0" y="0"/>
                </a:lnTo>
                <a:lnTo>
                  <a:pt x="129375" y="158091"/>
                </a:lnTo>
                <a:cubicBezTo>
                  <a:pt x="193985" y="253821"/>
                  <a:pt x="231912" y="358034"/>
                  <a:pt x="274052" y="461243"/>
                </a:cubicBezTo>
                <a:cubicBezTo>
                  <a:pt x="365069" y="684357"/>
                  <a:pt x="488042" y="892708"/>
                  <a:pt x="676050" y="1070337"/>
                </a:cubicBezTo>
                <a:cubicBezTo>
                  <a:pt x="834276" y="1219941"/>
                  <a:pt x="1024083" y="1327091"/>
                  <a:pt x="1232482" y="1409578"/>
                </a:cubicBezTo>
                <a:cubicBezTo>
                  <a:pt x="1465209" y="1501688"/>
                  <a:pt x="1609854" y="1540036"/>
                  <a:pt x="1759030" y="1583520"/>
                </a:cubicBezTo>
                <a:cubicBezTo>
                  <a:pt x="1924825" y="1631826"/>
                  <a:pt x="2908440" y="1918621"/>
                  <a:pt x="3147865" y="2609783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D91060-B9BF-0FA6-BD7C-AF8E38E91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633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CD020E-88CF-303D-F947-8EE980AC8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2000" cy="6800411"/>
            <a:chOff x="1" y="1"/>
            <a:chExt cx="12192000" cy="6800411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0B88804-97CC-BE78-8D40-672973E4CD32}"/>
                </a:ext>
              </a:extLst>
            </p:cNvPr>
            <p:cNvSpPr/>
            <p:nvPr userDrawn="1"/>
          </p:nvSpPr>
          <p:spPr>
            <a:xfrm>
              <a:off x="1" y="1"/>
              <a:ext cx="3097831" cy="2532431"/>
            </a:xfrm>
            <a:custGeom>
              <a:avLst/>
              <a:gdLst>
                <a:gd name="connsiteX0" fmla="*/ 177065 w 3097831"/>
                <a:gd name="connsiteY0" fmla="*/ 2339513 h 2532431"/>
                <a:gd name="connsiteX1" fmla="*/ 254598 w 3097831"/>
                <a:gd name="connsiteY1" fmla="*/ 2356846 h 2532431"/>
                <a:gd name="connsiteX2" fmla="*/ 184928 w 3097831"/>
                <a:gd name="connsiteY2" fmla="*/ 2423626 h 2532431"/>
                <a:gd name="connsiteX3" fmla="*/ 5587 w 3097831"/>
                <a:gd name="connsiteY3" fmla="*/ 2530140 h 2532431"/>
                <a:gd name="connsiteX4" fmla="*/ 0 w 3097831"/>
                <a:gd name="connsiteY4" fmla="*/ 2532431 h 2532431"/>
                <a:gd name="connsiteX5" fmla="*/ 0 w 3097831"/>
                <a:gd name="connsiteY5" fmla="*/ 2381588 h 2532431"/>
                <a:gd name="connsiteX6" fmla="*/ 23582 w 3097831"/>
                <a:gd name="connsiteY6" fmla="*/ 2378908 h 2532431"/>
                <a:gd name="connsiteX7" fmla="*/ 177065 w 3097831"/>
                <a:gd name="connsiteY7" fmla="*/ 2339513 h 2532431"/>
                <a:gd name="connsiteX8" fmla="*/ 515105 w 3097831"/>
                <a:gd name="connsiteY8" fmla="*/ 2041082 h 2532431"/>
                <a:gd name="connsiteX9" fmla="*/ 544953 w 3097831"/>
                <a:gd name="connsiteY9" fmla="*/ 2044795 h 2532431"/>
                <a:gd name="connsiteX10" fmla="*/ 554530 w 3097831"/>
                <a:gd name="connsiteY10" fmla="*/ 2065819 h 2532431"/>
                <a:gd name="connsiteX11" fmla="*/ 466801 w 3097831"/>
                <a:gd name="connsiteY11" fmla="*/ 2136482 h 2532431"/>
                <a:gd name="connsiteX12" fmla="*/ 80640 w 3097831"/>
                <a:gd name="connsiteY12" fmla="*/ 2269208 h 2532431"/>
                <a:gd name="connsiteX13" fmla="*/ 4467 w 3097831"/>
                <a:gd name="connsiteY13" fmla="*/ 2284674 h 2532431"/>
                <a:gd name="connsiteX14" fmla="*/ 0 w 3097831"/>
                <a:gd name="connsiteY14" fmla="*/ 2284999 h 2532431"/>
                <a:gd name="connsiteX15" fmla="*/ 0 w 3097831"/>
                <a:gd name="connsiteY15" fmla="*/ 2070368 h 2532431"/>
                <a:gd name="connsiteX16" fmla="*/ 122464 w 3097831"/>
                <a:gd name="connsiteY16" fmla="*/ 2093200 h 2532431"/>
                <a:gd name="connsiteX17" fmla="*/ 488631 w 3097831"/>
                <a:gd name="connsiteY17" fmla="*/ 2043490 h 2532431"/>
                <a:gd name="connsiteX18" fmla="*/ 515105 w 3097831"/>
                <a:gd name="connsiteY18" fmla="*/ 2041082 h 2532431"/>
                <a:gd name="connsiteX19" fmla="*/ 0 w 3097831"/>
                <a:gd name="connsiteY19" fmla="*/ 1575747 h 2532431"/>
                <a:gd name="connsiteX20" fmla="*/ 30326 w 3097831"/>
                <a:gd name="connsiteY20" fmla="*/ 1578492 h 2532431"/>
                <a:gd name="connsiteX21" fmla="*/ 134013 w 3097831"/>
                <a:gd name="connsiteY21" fmla="*/ 1600874 h 2532431"/>
                <a:gd name="connsiteX22" fmla="*/ 546960 w 3097831"/>
                <a:gd name="connsiteY22" fmla="*/ 1673430 h 2532431"/>
                <a:gd name="connsiteX23" fmla="*/ 902901 w 3097831"/>
                <a:gd name="connsiteY23" fmla="*/ 1616488 h 2532431"/>
                <a:gd name="connsiteX24" fmla="*/ 981963 w 3097831"/>
                <a:gd name="connsiteY24" fmla="*/ 1600906 h 2532431"/>
                <a:gd name="connsiteX25" fmla="*/ 980602 w 3097831"/>
                <a:gd name="connsiteY25" fmla="*/ 1637984 h 2532431"/>
                <a:gd name="connsiteX26" fmla="*/ 951630 w 3097831"/>
                <a:gd name="connsiteY26" fmla="*/ 1670341 h 2532431"/>
                <a:gd name="connsiteX27" fmla="*/ 428358 w 3097831"/>
                <a:gd name="connsiteY27" fmla="*/ 1896744 h 2532431"/>
                <a:gd name="connsiteX28" fmla="*/ 62362 w 3097831"/>
                <a:gd name="connsiteY28" fmla="*/ 1844923 h 2532431"/>
                <a:gd name="connsiteX29" fmla="*/ 0 w 3097831"/>
                <a:gd name="connsiteY29" fmla="*/ 1817067 h 2532431"/>
                <a:gd name="connsiteX30" fmla="*/ 2392663 w 3097831"/>
                <a:gd name="connsiteY30" fmla="*/ 0 h 2532431"/>
                <a:gd name="connsiteX31" fmla="*/ 2887521 w 3097831"/>
                <a:gd name="connsiteY31" fmla="*/ 0 h 2532431"/>
                <a:gd name="connsiteX32" fmla="*/ 2970795 w 3097831"/>
                <a:gd name="connsiteY32" fmla="*/ 34444 h 2532431"/>
                <a:gd name="connsiteX33" fmla="*/ 3097831 w 3097831"/>
                <a:gd name="connsiteY33" fmla="*/ 71279 h 2532431"/>
                <a:gd name="connsiteX34" fmla="*/ 2863239 w 3097831"/>
                <a:gd name="connsiteY34" fmla="*/ 172683 h 2532431"/>
                <a:gd name="connsiteX35" fmla="*/ 2407524 w 3097831"/>
                <a:gd name="connsiteY35" fmla="*/ 16854 h 2532431"/>
                <a:gd name="connsiteX36" fmla="*/ 605964 w 3097831"/>
                <a:gd name="connsiteY36" fmla="*/ 0 h 2532431"/>
                <a:gd name="connsiteX37" fmla="*/ 747628 w 3097831"/>
                <a:gd name="connsiteY37" fmla="*/ 0 h 2532431"/>
                <a:gd name="connsiteX38" fmla="*/ 724307 w 3097831"/>
                <a:gd name="connsiteY38" fmla="*/ 81673 h 2532431"/>
                <a:gd name="connsiteX39" fmla="*/ 692486 w 3097831"/>
                <a:gd name="connsiteY39" fmla="*/ 210269 h 2532431"/>
                <a:gd name="connsiteX40" fmla="*/ 526415 w 3097831"/>
                <a:gd name="connsiteY40" fmla="*/ 804384 h 2532431"/>
                <a:gd name="connsiteX41" fmla="*/ 536624 w 3097831"/>
                <a:gd name="connsiteY41" fmla="*/ 827931 h 2532431"/>
                <a:gd name="connsiteX42" fmla="*/ 641647 w 3097831"/>
                <a:gd name="connsiteY42" fmla="*/ 769841 h 2532431"/>
                <a:gd name="connsiteX43" fmla="*/ 943988 w 3097831"/>
                <a:gd name="connsiteY43" fmla="*/ 325957 h 2532431"/>
                <a:gd name="connsiteX44" fmla="*/ 983823 w 3097831"/>
                <a:gd name="connsiteY44" fmla="*/ 130441 h 2532431"/>
                <a:gd name="connsiteX45" fmla="*/ 1018176 w 3097831"/>
                <a:gd name="connsiteY45" fmla="*/ 0 h 2532431"/>
                <a:gd name="connsiteX46" fmla="*/ 1245150 w 3097831"/>
                <a:gd name="connsiteY46" fmla="*/ 0 h 2532431"/>
                <a:gd name="connsiteX47" fmla="*/ 1215445 w 3097831"/>
                <a:gd name="connsiteY47" fmla="*/ 85044 h 2532431"/>
                <a:gd name="connsiteX48" fmla="*/ 1037154 w 3097831"/>
                <a:gd name="connsiteY48" fmla="*/ 517590 h 2532431"/>
                <a:gd name="connsiteX49" fmla="*/ 1405473 w 3097831"/>
                <a:gd name="connsiteY49" fmla="*/ 180067 h 2532431"/>
                <a:gd name="connsiteX50" fmla="*/ 1485372 w 3097831"/>
                <a:gd name="connsiteY50" fmla="*/ 2313 h 2532431"/>
                <a:gd name="connsiteX51" fmla="*/ 1486481 w 3097831"/>
                <a:gd name="connsiteY51" fmla="*/ 0 h 2532431"/>
                <a:gd name="connsiteX52" fmla="*/ 1767143 w 3097831"/>
                <a:gd name="connsiteY52" fmla="*/ 0 h 2532431"/>
                <a:gd name="connsiteX53" fmla="*/ 1720915 w 3097831"/>
                <a:gd name="connsiteY53" fmla="*/ 86701 h 2532431"/>
                <a:gd name="connsiteX54" fmla="*/ 1659572 w 3097831"/>
                <a:gd name="connsiteY54" fmla="*/ 177506 h 2532431"/>
                <a:gd name="connsiteX55" fmla="*/ 1944334 w 3097831"/>
                <a:gd name="connsiteY55" fmla="*/ 44335 h 2532431"/>
                <a:gd name="connsiteX56" fmla="*/ 1997754 w 3097831"/>
                <a:gd name="connsiteY56" fmla="*/ 0 h 2532431"/>
                <a:gd name="connsiteX57" fmla="*/ 2262240 w 3097831"/>
                <a:gd name="connsiteY57" fmla="*/ 0 h 2532431"/>
                <a:gd name="connsiteX58" fmla="*/ 2121733 w 3097831"/>
                <a:gd name="connsiteY58" fmla="*/ 60384 h 2532431"/>
                <a:gd name="connsiteX59" fmla="*/ 1880826 w 3097831"/>
                <a:gd name="connsiteY59" fmla="*/ 163915 h 2532431"/>
                <a:gd name="connsiteX60" fmla="*/ 2245700 w 3097831"/>
                <a:gd name="connsiteY60" fmla="*/ 343440 h 2532431"/>
                <a:gd name="connsiteX61" fmla="*/ 2434618 w 3097831"/>
                <a:gd name="connsiteY61" fmla="*/ 387079 h 2532431"/>
                <a:gd name="connsiteX62" fmla="*/ 2512614 w 3097831"/>
                <a:gd name="connsiteY62" fmla="*/ 411781 h 2532431"/>
                <a:gd name="connsiteX63" fmla="*/ 2208593 w 3097831"/>
                <a:gd name="connsiteY63" fmla="*/ 529585 h 2532431"/>
                <a:gd name="connsiteX64" fmla="*/ 1625861 w 3097831"/>
                <a:gd name="connsiteY64" fmla="*/ 279117 h 2532431"/>
                <a:gd name="connsiteX65" fmla="*/ 1249141 w 3097831"/>
                <a:gd name="connsiteY65" fmla="*/ 487887 h 2532431"/>
                <a:gd name="connsiteX66" fmla="*/ 1489817 w 3097831"/>
                <a:gd name="connsiteY66" fmla="*/ 543171 h 2532431"/>
                <a:gd name="connsiteX67" fmla="*/ 2017586 w 3097831"/>
                <a:gd name="connsiteY67" fmla="*/ 654434 h 2532431"/>
                <a:gd name="connsiteX68" fmla="*/ 2090269 w 3097831"/>
                <a:gd name="connsiteY68" fmla="*/ 689617 h 2532431"/>
                <a:gd name="connsiteX69" fmla="*/ 1865658 w 3097831"/>
                <a:gd name="connsiteY69" fmla="*/ 783850 h 2532431"/>
                <a:gd name="connsiteX70" fmla="*/ 1168690 w 3097831"/>
                <a:gd name="connsiteY70" fmla="*/ 673999 h 2532431"/>
                <a:gd name="connsiteX71" fmla="*/ 1097817 w 3097831"/>
                <a:gd name="connsiteY71" fmla="*/ 643444 h 2532431"/>
                <a:gd name="connsiteX72" fmla="*/ 990410 w 3097831"/>
                <a:gd name="connsiteY72" fmla="*/ 638134 h 2532431"/>
                <a:gd name="connsiteX73" fmla="*/ 736992 w 3097831"/>
                <a:gd name="connsiteY73" fmla="*/ 786910 h 2532431"/>
                <a:gd name="connsiteX74" fmla="*/ 992677 w 3097831"/>
                <a:gd name="connsiteY74" fmla="*/ 823042 h 2532431"/>
                <a:gd name="connsiteX75" fmla="*/ 1650715 w 3097831"/>
                <a:gd name="connsiteY75" fmla="*/ 884022 h 2532431"/>
                <a:gd name="connsiteX76" fmla="*/ 1721679 w 3097831"/>
                <a:gd name="connsiteY76" fmla="*/ 908500 h 2532431"/>
                <a:gd name="connsiteX77" fmla="*/ 1683851 w 3097831"/>
                <a:gd name="connsiteY77" fmla="*/ 952322 h 2532431"/>
                <a:gd name="connsiteX78" fmla="*/ 897899 w 3097831"/>
                <a:gd name="connsiteY78" fmla="*/ 1046664 h 2532431"/>
                <a:gd name="connsiteX79" fmla="*/ 509734 w 3097831"/>
                <a:gd name="connsiteY79" fmla="*/ 965536 h 2532431"/>
                <a:gd name="connsiteX80" fmla="*/ 445191 w 3097831"/>
                <a:gd name="connsiteY80" fmla="*/ 969204 h 2532431"/>
                <a:gd name="connsiteX81" fmla="*/ 133050 w 3097831"/>
                <a:gd name="connsiteY81" fmla="*/ 1206458 h 2532431"/>
                <a:gd name="connsiteX82" fmla="*/ 747077 w 3097831"/>
                <a:gd name="connsiteY82" fmla="*/ 1223721 h 2532431"/>
                <a:gd name="connsiteX83" fmla="*/ 1246838 w 3097831"/>
                <a:gd name="connsiteY83" fmla="*/ 1194561 h 2532431"/>
                <a:gd name="connsiteX84" fmla="*/ 1295481 w 3097831"/>
                <a:gd name="connsiteY84" fmla="*/ 1191416 h 2532431"/>
                <a:gd name="connsiteX85" fmla="*/ 1157573 w 3097831"/>
                <a:gd name="connsiteY85" fmla="*/ 1361213 h 2532431"/>
                <a:gd name="connsiteX86" fmla="*/ 989171 w 3097831"/>
                <a:gd name="connsiteY86" fmla="*/ 1414361 h 2532431"/>
                <a:gd name="connsiteX87" fmla="*/ 353864 w 3097831"/>
                <a:gd name="connsiteY87" fmla="*/ 1426601 h 2532431"/>
                <a:gd name="connsiteX88" fmla="*/ 48450 w 3097831"/>
                <a:gd name="connsiteY88" fmla="*/ 1385431 h 2532431"/>
                <a:gd name="connsiteX89" fmla="*/ 0 w 3097831"/>
                <a:gd name="connsiteY89" fmla="*/ 1383095 h 2532431"/>
                <a:gd name="connsiteX90" fmla="*/ 0 w 3097831"/>
                <a:gd name="connsiteY90" fmla="*/ 442797 h 2532431"/>
                <a:gd name="connsiteX91" fmla="*/ 10908 w 3097831"/>
                <a:gd name="connsiteY91" fmla="*/ 416103 h 2532431"/>
                <a:gd name="connsiteX92" fmla="*/ 176820 w 3097831"/>
                <a:gd name="connsiteY92" fmla="*/ 175170 h 2532431"/>
                <a:gd name="connsiteX93" fmla="*/ 260099 w 3097831"/>
                <a:gd name="connsiteY93" fmla="*/ 130205 h 2532431"/>
                <a:gd name="connsiteX94" fmla="*/ 260495 w 3097831"/>
                <a:gd name="connsiteY94" fmla="*/ 174096 h 2532431"/>
                <a:gd name="connsiteX95" fmla="*/ 174574 w 3097831"/>
                <a:gd name="connsiteY95" fmla="*/ 605925 h 2532431"/>
                <a:gd name="connsiteX96" fmla="*/ 85341 w 3097831"/>
                <a:gd name="connsiteY96" fmla="*/ 1060441 h 2532431"/>
                <a:gd name="connsiteX97" fmla="*/ 45643 w 3097831"/>
                <a:gd name="connsiteY97" fmla="*/ 1173905 h 2532431"/>
                <a:gd name="connsiteX98" fmla="*/ 288222 w 3097831"/>
                <a:gd name="connsiteY98" fmla="*/ 862194 h 2532431"/>
                <a:gd name="connsiteX99" fmla="*/ 370923 w 3097831"/>
                <a:gd name="connsiteY99" fmla="*/ 437965 h 2532431"/>
                <a:gd name="connsiteX100" fmla="*/ 600507 w 3097831"/>
                <a:gd name="connsiteY100" fmla="*/ 5216 h 253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097831" h="2532431">
                  <a:moveTo>
                    <a:pt x="177065" y="2339513"/>
                  </a:moveTo>
                  <a:cubicBezTo>
                    <a:pt x="194155" y="2333794"/>
                    <a:pt x="217330" y="2347896"/>
                    <a:pt x="254598" y="2356846"/>
                  </a:cubicBezTo>
                  <a:cubicBezTo>
                    <a:pt x="220984" y="2389305"/>
                    <a:pt x="204889" y="2409285"/>
                    <a:pt x="184928" y="2423626"/>
                  </a:cubicBezTo>
                  <a:cubicBezTo>
                    <a:pt x="126472" y="2465563"/>
                    <a:pt x="66758" y="2501272"/>
                    <a:pt x="5587" y="2530140"/>
                  </a:cubicBezTo>
                  <a:lnTo>
                    <a:pt x="0" y="2532431"/>
                  </a:lnTo>
                  <a:lnTo>
                    <a:pt x="0" y="2381588"/>
                  </a:lnTo>
                  <a:lnTo>
                    <a:pt x="23582" y="2378908"/>
                  </a:lnTo>
                  <a:cubicBezTo>
                    <a:pt x="74831" y="2369442"/>
                    <a:pt x="125964" y="2356329"/>
                    <a:pt x="177065" y="2339513"/>
                  </a:cubicBezTo>
                  <a:close/>
                  <a:moveTo>
                    <a:pt x="515105" y="2041082"/>
                  </a:moveTo>
                  <a:cubicBezTo>
                    <a:pt x="525020" y="2042275"/>
                    <a:pt x="535497" y="2044487"/>
                    <a:pt x="544953" y="2044795"/>
                  </a:cubicBezTo>
                  <a:cubicBezTo>
                    <a:pt x="548144" y="2051803"/>
                    <a:pt x="551336" y="2058812"/>
                    <a:pt x="554530" y="2065819"/>
                  </a:cubicBezTo>
                  <a:cubicBezTo>
                    <a:pt x="525428" y="2090123"/>
                    <a:pt x="499946" y="2123686"/>
                    <a:pt x="466801" y="2136482"/>
                  </a:cubicBezTo>
                  <a:cubicBezTo>
                    <a:pt x="339661" y="2185241"/>
                    <a:pt x="212186" y="2234684"/>
                    <a:pt x="80640" y="2269208"/>
                  </a:cubicBezTo>
                  <a:cubicBezTo>
                    <a:pt x="55707" y="2275751"/>
                    <a:pt x="30214" y="2281031"/>
                    <a:pt x="4467" y="2284674"/>
                  </a:cubicBezTo>
                  <a:lnTo>
                    <a:pt x="0" y="2284999"/>
                  </a:lnTo>
                  <a:lnTo>
                    <a:pt x="0" y="2070368"/>
                  </a:lnTo>
                  <a:lnTo>
                    <a:pt x="122464" y="2093200"/>
                  </a:lnTo>
                  <a:cubicBezTo>
                    <a:pt x="248407" y="2112713"/>
                    <a:pt x="372168" y="2105142"/>
                    <a:pt x="488631" y="2043490"/>
                  </a:cubicBezTo>
                  <a:cubicBezTo>
                    <a:pt x="495838" y="2039718"/>
                    <a:pt x="505191" y="2039890"/>
                    <a:pt x="515105" y="2041082"/>
                  </a:cubicBezTo>
                  <a:close/>
                  <a:moveTo>
                    <a:pt x="0" y="1575747"/>
                  </a:moveTo>
                  <a:lnTo>
                    <a:pt x="30326" y="1578492"/>
                  </a:lnTo>
                  <a:cubicBezTo>
                    <a:pt x="65045" y="1583805"/>
                    <a:pt x="99455" y="1591256"/>
                    <a:pt x="134013" y="1600874"/>
                  </a:cubicBezTo>
                  <a:cubicBezTo>
                    <a:pt x="268006" y="1638282"/>
                    <a:pt x="408089" y="1659470"/>
                    <a:pt x="546960" y="1673430"/>
                  </a:cubicBezTo>
                  <a:cubicBezTo>
                    <a:pt x="668003" y="1685947"/>
                    <a:pt x="790523" y="1676746"/>
                    <a:pt x="902901" y="1616488"/>
                  </a:cubicBezTo>
                  <a:cubicBezTo>
                    <a:pt x="924452" y="1604798"/>
                    <a:pt x="953472" y="1606297"/>
                    <a:pt x="981963" y="1600906"/>
                  </a:cubicBezTo>
                  <a:cubicBezTo>
                    <a:pt x="981521" y="1623983"/>
                    <a:pt x="984183" y="1633111"/>
                    <a:pt x="980602" y="1637984"/>
                  </a:cubicBezTo>
                  <a:cubicBezTo>
                    <a:pt x="972430" y="1649782"/>
                    <a:pt x="963031" y="1661659"/>
                    <a:pt x="951630" y="1670341"/>
                  </a:cubicBezTo>
                  <a:cubicBezTo>
                    <a:pt x="795656" y="1788250"/>
                    <a:pt x="620439" y="1861176"/>
                    <a:pt x="428358" y="1896744"/>
                  </a:cubicBezTo>
                  <a:cubicBezTo>
                    <a:pt x="297589" y="1921022"/>
                    <a:pt x="177399" y="1891390"/>
                    <a:pt x="62362" y="1844923"/>
                  </a:cubicBezTo>
                  <a:lnTo>
                    <a:pt x="0" y="1817067"/>
                  </a:lnTo>
                  <a:close/>
                  <a:moveTo>
                    <a:pt x="2392663" y="0"/>
                  </a:moveTo>
                  <a:lnTo>
                    <a:pt x="2887521" y="0"/>
                  </a:lnTo>
                  <a:lnTo>
                    <a:pt x="2970795" y="34444"/>
                  </a:lnTo>
                  <a:cubicBezTo>
                    <a:pt x="3012007" y="48971"/>
                    <a:pt x="3054191" y="61282"/>
                    <a:pt x="3097831" y="71279"/>
                  </a:cubicBezTo>
                  <a:cubicBezTo>
                    <a:pt x="3050254" y="125956"/>
                    <a:pt x="2955769" y="160146"/>
                    <a:pt x="2863239" y="172683"/>
                  </a:cubicBezTo>
                  <a:cubicBezTo>
                    <a:pt x="2680068" y="197283"/>
                    <a:pt x="2529795" y="141319"/>
                    <a:pt x="2407524" y="16854"/>
                  </a:cubicBezTo>
                  <a:close/>
                  <a:moveTo>
                    <a:pt x="605964" y="0"/>
                  </a:moveTo>
                  <a:lnTo>
                    <a:pt x="747628" y="0"/>
                  </a:lnTo>
                  <a:lnTo>
                    <a:pt x="724307" y="81673"/>
                  </a:lnTo>
                  <a:cubicBezTo>
                    <a:pt x="712100" y="124220"/>
                    <a:pt x="700661" y="166932"/>
                    <a:pt x="692486" y="210269"/>
                  </a:cubicBezTo>
                  <a:cubicBezTo>
                    <a:pt x="654756" y="413620"/>
                    <a:pt x="626527" y="618747"/>
                    <a:pt x="526415" y="804384"/>
                  </a:cubicBezTo>
                  <a:cubicBezTo>
                    <a:pt x="524462" y="808016"/>
                    <a:pt x="531145" y="816228"/>
                    <a:pt x="536624" y="827931"/>
                  </a:cubicBezTo>
                  <a:cubicBezTo>
                    <a:pt x="571904" y="808361"/>
                    <a:pt x="605528" y="786618"/>
                    <a:pt x="641647" y="769841"/>
                  </a:cubicBezTo>
                  <a:cubicBezTo>
                    <a:pt x="830399" y="681460"/>
                    <a:pt x="917077" y="524931"/>
                    <a:pt x="943988" y="325957"/>
                  </a:cubicBezTo>
                  <a:cubicBezTo>
                    <a:pt x="953121" y="260223"/>
                    <a:pt x="966831" y="194866"/>
                    <a:pt x="983823" y="130441"/>
                  </a:cubicBezTo>
                  <a:lnTo>
                    <a:pt x="1018176" y="0"/>
                  </a:lnTo>
                  <a:lnTo>
                    <a:pt x="1245150" y="0"/>
                  </a:lnTo>
                  <a:lnTo>
                    <a:pt x="1215445" y="85044"/>
                  </a:lnTo>
                  <a:cubicBezTo>
                    <a:pt x="1172858" y="235346"/>
                    <a:pt x="1145665" y="391844"/>
                    <a:pt x="1037154" y="517590"/>
                  </a:cubicBezTo>
                  <a:cubicBezTo>
                    <a:pt x="1215367" y="462120"/>
                    <a:pt x="1324379" y="334920"/>
                    <a:pt x="1405473" y="180067"/>
                  </a:cubicBezTo>
                  <a:cubicBezTo>
                    <a:pt x="1435353" y="122991"/>
                    <a:pt x="1459280" y="61760"/>
                    <a:pt x="1485372" y="2313"/>
                  </a:cubicBezTo>
                  <a:lnTo>
                    <a:pt x="1486481" y="0"/>
                  </a:lnTo>
                  <a:lnTo>
                    <a:pt x="1767143" y="0"/>
                  </a:lnTo>
                  <a:lnTo>
                    <a:pt x="1720915" y="86701"/>
                  </a:lnTo>
                  <a:cubicBezTo>
                    <a:pt x="1702464" y="117768"/>
                    <a:pt x="1682236" y="148127"/>
                    <a:pt x="1659572" y="177506"/>
                  </a:cubicBezTo>
                  <a:cubicBezTo>
                    <a:pt x="1752607" y="159436"/>
                    <a:pt x="1856210" y="110043"/>
                    <a:pt x="1944334" y="44335"/>
                  </a:cubicBezTo>
                  <a:lnTo>
                    <a:pt x="1997754" y="0"/>
                  </a:lnTo>
                  <a:lnTo>
                    <a:pt x="2262240" y="0"/>
                  </a:lnTo>
                  <a:lnTo>
                    <a:pt x="2121733" y="60384"/>
                  </a:lnTo>
                  <a:cubicBezTo>
                    <a:pt x="2043455" y="94032"/>
                    <a:pt x="1964207" y="128097"/>
                    <a:pt x="1880826" y="163915"/>
                  </a:cubicBezTo>
                  <a:cubicBezTo>
                    <a:pt x="2016471" y="230529"/>
                    <a:pt x="2132159" y="284451"/>
                    <a:pt x="2245700" y="343440"/>
                  </a:cubicBezTo>
                  <a:cubicBezTo>
                    <a:pt x="2305999" y="374753"/>
                    <a:pt x="2363067" y="402948"/>
                    <a:pt x="2434618" y="387079"/>
                  </a:cubicBezTo>
                  <a:cubicBezTo>
                    <a:pt x="2453698" y="382847"/>
                    <a:pt x="2477235" y="399677"/>
                    <a:pt x="2512614" y="411781"/>
                  </a:cubicBezTo>
                  <a:cubicBezTo>
                    <a:pt x="2420100" y="508828"/>
                    <a:pt x="2312511" y="515670"/>
                    <a:pt x="2208593" y="529585"/>
                  </a:cubicBezTo>
                  <a:cubicBezTo>
                    <a:pt x="1968980" y="561874"/>
                    <a:pt x="1774391" y="480935"/>
                    <a:pt x="1625861" y="279117"/>
                  </a:cubicBezTo>
                  <a:cubicBezTo>
                    <a:pt x="1501602" y="347992"/>
                    <a:pt x="1385771" y="412165"/>
                    <a:pt x="1249141" y="487887"/>
                  </a:cubicBezTo>
                  <a:cubicBezTo>
                    <a:pt x="1347937" y="510051"/>
                    <a:pt x="1420506" y="520865"/>
                    <a:pt x="1489817" y="543171"/>
                  </a:cubicBezTo>
                  <a:cubicBezTo>
                    <a:pt x="1662032" y="598671"/>
                    <a:pt x="1832774" y="657866"/>
                    <a:pt x="2017586" y="654434"/>
                  </a:cubicBezTo>
                  <a:cubicBezTo>
                    <a:pt x="2037106" y="654158"/>
                    <a:pt x="2056972" y="672925"/>
                    <a:pt x="2090269" y="689617"/>
                  </a:cubicBezTo>
                  <a:cubicBezTo>
                    <a:pt x="2014771" y="752684"/>
                    <a:pt x="1942857" y="774836"/>
                    <a:pt x="1865658" y="783850"/>
                  </a:cubicBezTo>
                  <a:cubicBezTo>
                    <a:pt x="1623085" y="812816"/>
                    <a:pt x="1385662" y="809115"/>
                    <a:pt x="1168690" y="673999"/>
                  </a:cubicBezTo>
                  <a:cubicBezTo>
                    <a:pt x="1146885" y="660570"/>
                    <a:pt x="1122765" y="648045"/>
                    <a:pt x="1097817" y="643444"/>
                  </a:cubicBezTo>
                  <a:cubicBezTo>
                    <a:pt x="1062411" y="636939"/>
                    <a:pt x="1020764" y="626176"/>
                    <a:pt x="990410" y="638134"/>
                  </a:cubicBezTo>
                  <a:cubicBezTo>
                    <a:pt x="903436" y="672612"/>
                    <a:pt x="823401" y="722400"/>
                    <a:pt x="736992" y="786910"/>
                  </a:cubicBezTo>
                  <a:cubicBezTo>
                    <a:pt x="833539" y="800489"/>
                    <a:pt x="913270" y="810570"/>
                    <a:pt x="992677" y="823042"/>
                  </a:cubicBezTo>
                  <a:cubicBezTo>
                    <a:pt x="1210604" y="857464"/>
                    <a:pt x="1426175" y="914702"/>
                    <a:pt x="1650715" y="884022"/>
                  </a:cubicBezTo>
                  <a:cubicBezTo>
                    <a:pt x="1670079" y="881290"/>
                    <a:pt x="1692181" y="897925"/>
                    <a:pt x="1721679" y="908500"/>
                  </a:cubicBezTo>
                  <a:cubicBezTo>
                    <a:pt x="1702532" y="931232"/>
                    <a:pt x="1695409" y="946096"/>
                    <a:pt x="1683851" y="952322"/>
                  </a:cubicBezTo>
                  <a:cubicBezTo>
                    <a:pt x="1434339" y="1084824"/>
                    <a:pt x="1174944" y="1155344"/>
                    <a:pt x="897899" y="1046664"/>
                  </a:cubicBezTo>
                  <a:cubicBezTo>
                    <a:pt x="771870" y="997184"/>
                    <a:pt x="642761" y="974076"/>
                    <a:pt x="509734" y="965536"/>
                  </a:cubicBezTo>
                  <a:cubicBezTo>
                    <a:pt x="488017" y="964052"/>
                    <a:pt x="461157" y="959192"/>
                    <a:pt x="445191" y="969204"/>
                  </a:cubicBezTo>
                  <a:cubicBezTo>
                    <a:pt x="333897" y="1037646"/>
                    <a:pt x="225641" y="1110639"/>
                    <a:pt x="133050" y="1206458"/>
                  </a:cubicBezTo>
                  <a:cubicBezTo>
                    <a:pt x="341357" y="1149953"/>
                    <a:pt x="544404" y="1184550"/>
                    <a:pt x="747077" y="1223721"/>
                  </a:cubicBezTo>
                  <a:cubicBezTo>
                    <a:pt x="916050" y="1256376"/>
                    <a:pt x="1083927" y="1270129"/>
                    <a:pt x="1246838" y="1194561"/>
                  </a:cubicBezTo>
                  <a:cubicBezTo>
                    <a:pt x="1258266" y="1189292"/>
                    <a:pt x="1273919" y="1192389"/>
                    <a:pt x="1295481" y="1191416"/>
                  </a:cubicBezTo>
                  <a:cubicBezTo>
                    <a:pt x="1295482" y="1292240"/>
                    <a:pt x="1223193" y="1327979"/>
                    <a:pt x="1157573" y="1361213"/>
                  </a:cubicBezTo>
                  <a:cubicBezTo>
                    <a:pt x="1105553" y="1387523"/>
                    <a:pt x="1045986" y="1399416"/>
                    <a:pt x="989171" y="1414361"/>
                  </a:cubicBezTo>
                  <a:cubicBezTo>
                    <a:pt x="778473" y="1470541"/>
                    <a:pt x="567742" y="1476548"/>
                    <a:pt x="353864" y="1426601"/>
                  </a:cubicBezTo>
                  <a:cubicBezTo>
                    <a:pt x="254241" y="1403352"/>
                    <a:pt x="150259" y="1399724"/>
                    <a:pt x="48450" y="1385431"/>
                  </a:cubicBezTo>
                  <a:lnTo>
                    <a:pt x="0" y="1383095"/>
                  </a:lnTo>
                  <a:lnTo>
                    <a:pt x="0" y="442797"/>
                  </a:lnTo>
                  <a:lnTo>
                    <a:pt x="10908" y="416103"/>
                  </a:lnTo>
                  <a:cubicBezTo>
                    <a:pt x="51257" y="330271"/>
                    <a:pt x="105655" y="249632"/>
                    <a:pt x="176820" y="175170"/>
                  </a:cubicBezTo>
                  <a:cubicBezTo>
                    <a:pt x="198630" y="152556"/>
                    <a:pt x="214572" y="121109"/>
                    <a:pt x="260099" y="130205"/>
                  </a:cubicBezTo>
                  <a:cubicBezTo>
                    <a:pt x="260498" y="147064"/>
                    <a:pt x="265873" y="163135"/>
                    <a:pt x="260495" y="174096"/>
                  </a:cubicBezTo>
                  <a:cubicBezTo>
                    <a:pt x="193118" y="310351"/>
                    <a:pt x="184260" y="458681"/>
                    <a:pt x="174574" y="605925"/>
                  </a:cubicBezTo>
                  <a:cubicBezTo>
                    <a:pt x="164473" y="761636"/>
                    <a:pt x="140011" y="913697"/>
                    <a:pt x="85341" y="1060441"/>
                  </a:cubicBezTo>
                  <a:cubicBezTo>
                    <a:pt x="72759" y="1094049"/>
                    <a:pt x="61613" y="1127849"/>
                    <a:pt x="45643" y="1173905"/>
                  </a:cubicBezTo>
                  <a:cubicBezTo>
                    <a:pt x="182365" y="1101118"/>
                    <a:pt x="259625" y="999811"/>
                    <a:pt x="288222" y="862194"/>
                  </a:cubicBezTo>
                  <a:cubicBezTo>
                    <a:pt x="317271" y="721228"/>
                    <a:pt x="343722" y="579667"/>
                    <a:pt x="370923" y="437965"/>
                  </a:cubicBezTo>
                  <a:cubicBezTo>
                    <a:pt x="404041" y="266013"/>
                    <a:pt x="488120" y="126452"/>
                    <a:pt x="600507" y="5216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7FB28C4-D7BE-9D2F-25D0-06D2480EA06A}"/>
                </a:ext>
              </a:extLst>
            </p:cNvPr>
            <p:cNvSpPr/>
            <p:nvPr userDrawn="1"/>
          </p:nvSpPr>
          <p:spPr>
            <a:xfrm>
              <a:off x="9164166" y="2461367"/>
              <a:ext cx="3027835" cy="4339045"/>
            </a:xfrm>
            <a:custGeom>
              <a:avLst/>
              <a:gdLst>
                <a:gd name="connsiteX0" fmla="*/ 3027835 w 3027835"/>
                <a:gd name="connsiteY0" fmla="*/ 1577904 h 4339045"/>
                <a:gd name="connsiteX1" fmla="*/ 3027835 w 3027835"/>
                <a:gd name="connsiteY1" fmla="*/ 1756157 h 4339045"/>
                <a:gd name="connsiteX2" fmla="*/ 2987665 w 3027835"/>
                <a:gd name="connsiteY2" fmla="*/ 1796827 h 4339045"/>
                <a:gd name="connsiteX3" fmla="*/ 2823016 w 3027835"/>
                <a:gd name="connsiteY3" fmla="*/ 2308034 h 4339045"/>
                <a:gd name="connsiteX4" fmla="*/ 2840027 w 3027835"/>
                <a:gd name="connsiteY4" fmla="*/ 2506841 h 4339045"/>
                <a:gd name="connsiteX5" fmla="*/ 2810869 w 3027835"/>
                <a:gd name="connsiteY5" fmla="*/ 2812303 h 4339045"/>
                <a:gd name="connsiteX6" fmla="*/ 2677151 w 3027835"/>
                <a:gd name="connsiteY6" fmla="*/ 3079052 h 4339045"/>
                <a:gd name="connsiteX7" fmla="*/ 2603769 w 3027835"/>
                <a:gd name="connsiteY7" fmla="*/ 3161057 h 4339045"/>
                <a:gd name="connsiteX8" fmla="*/ 2588720 w 3027835"/>
                <a:gd name="connsiteY8" fmla="*/ 3089875 h 4339045"/>
                <a:gd name="connsiteX9" fmla="*/ 2622934 w 3027835"/>
                <a:gd name="connsiteY9" fmla="*/ 2771189 h 4339045"/>
                <a:gd name="connsiteX10" fmla="*/ 2679515 w 3027835"/>
                <a:gd name="connsiteY10" fmla="*/ 2150521 h 4339045"/>
                <a:gd name="connsiteX11" fmla="*/ 2421531 w 3027835"/>
                <a:gd name="connsiteY11" fmla="*/ 2578333 h 4339045"/>
                <a:gd name="connsiteX12" fmla="*/ 2353181 w 3027835"/>
                <a:gd name="connsiteY12" fmla="*/ 2957894 h 4339045"/>
                <a:gd name="connsiteX13" fmla="*/ 2109552 w 3027835"/>
                <a:gd name="connsiteY13" fmla="*/ 3428433 h 4339045"/>
                <a:gd name="connsiteX14" fmla="*/ 1994623 w 3027835"/>
                <a:gd name="connsiteY14" fmla="*/ 3492617 h 4339045"/>
                <a:gd name="connsiteX15" fmla="*/ 2178503 w 3027835"/>
                <a:gd name="connsiteY15" fmla="*/ 2652563 h 4339045"/>
                <a:gd name="connsiteX16" fmla="*/ 1824147 w 3027835"/>
                <a:gd name="connsiteY16" fmla="*/ 3136598 h 4339045"/>
                <a:gd name="connsiteX17" fmla="*/ 1658324 w 3027835"/>
                <a:gd name="connsiteY17" fmla="*/ 3673617 h 4339045"/>
                <a:gd name="connsiteX18" fmla="*/ 1554071 w 3027835"/>
                <a:gd name="connsiteY18" fmla="*/ 3767662 h 4339045"/>
                <a:gd name="connsiteX19" fmla="*/ 1578226 w 3027835"/>
                <a:gd name="connsiteY19" fmla="*/ 3453444 h 4339045"/>
                <a:gd name="connsiteX20" fmla="*/ 1610923 w 3027835"/>
                <a:gd name="connsiteY20" fmla="*/ 3126446 h 4339045"/>
                <a:gd name="connsiteX21" fmla="*/ 1536984 w 3027835"/>
                <a:gd name="connsiteY21" fmla="*/ 3193645 h 4339045"/>
                <a:gd name="connsiteX22" fmla="*/ 1400754 w 3027835"/>
                <a:gd name="connsiteY22" fmla="*/ 3407314 h 4339045"/>
                <a:gd name="connsiteX23" fmla="*/ 1379062 w 3027835"/>
                <a:gd name="connsiteY23" fmla="*/ 3538306 h 4339045"/>
                <a:gd name="connsiteX24" fmla="*/ 1121611 w 3027835"/>
                <a:gd name="connsiteY24" fmla="*/ 3964817 h 4339045"/>
                <a:gd name="connsiteX25" fmla="*/ 1086825 w 3027835"/>
                <a:gd name="connsiteY25" fmla="*/ 3960854 h 4339045"/>
                <a:gd name="connsiteX26" fmla="*/ 1151742 w 3027835"/>
                <a:gd name="connsiteY26" fmla="*/ 3735862 h 4339045"/>
                <a:gd name="connsiteX27" fmla="*/ 1198823 w 3027835"/>
                <a:gd name="connsiteY27" fmla="*/ 3461351 h 4339045"/>
                <a:gd name="connsiteX28" fmla="*/ 1036110 w 3027835"/>
                <a:gd name="connsiteY28" fmla="*/ 3607292 h 4339045"/>
                <a:gd name="connsiteX29" fmla="*/ 835057 w 3027835"/>
                <a:gd name="connsiteY29" fmla="*/ 3891895 h 4339045"/>
                <a:gd name="connsiteX30" fmla="*/ 643745 w 3027835"/>
                <a:gd name="connsiteY30" fmla="*/ 4154015 h 4339045"/>
                <a:gd name="connsiteX31" fmla="*/ 645644 w 3027835"/>
                <a:gd name="connsiteY31" fmla="*/ 3839533 h 4339045"/>
                <a:gd name="connsiteX32" fmla="*/ 369474 w 3027835"/>
                <a:gd name="connsiteY32" fmla="*/ 4094353 h 4339045"/>
                <a:gd name="connsiteX33" fmla="*/ 131407 w 3027835"/>
                <a:gd name="connsiteY33" fmla="*/ 4309419 h 4339045"/>
                <a:gd name="connsiteX34" fmla="*/ 0 w 3027835"/>
                <a:gd name="connsiteY34" fmla="*/ 4275538 h 4339045"/>
                <a:gd name="connsiteX35" fmla="*/ 220770 w 3027835"/>
                <a:gd name="connsiteY35" fmla="*/ 3976206 h 4339045"/>
                <a:gd name="connsiteX36" fmla="*/ 552175 w 3027835"/>
                <a:gd name="connsiteY36" fmla="*/ 3763240 h 4339045"/>
                <a:gd name="connsiteX37" fmla="*/ 799546 w 3027835"/>
                <a:gd name="connsiteY37" fmla="*/ 3672723 h 4339045"/>
                <a:gd name="connsiteX38" fmla="*/ 929004 w 3027835"/>
                <a:gd name="connsiteY38" fmla="*/ 3587034 h 4339045"/>
                <a:gd name="connsiteX39" fmla="*/ 467968 w 3027835"/>
                <a:gd name="connsiteY39" fmla="*/ 3466793 h 4339045"/>
                <a:gd name="connsiteX40" fmla="*/ 1175697 w 3027835"/>
                <a:gd name="connsiteY40" fmla="*/ 3394819 h 4339045"/>
                <a:gd name="connsiteX41" fmla="*/ 1357224 w 3027835"/>
                <a:gd name="connsiteY41" fmla="*/ 3239412 h 4339045"/>
                <a:gd name="connsiteX42" fmla="*/ 828818 w 3027835"/>
                <a:gd name="connsiteY42" fmla="*/ 3160711 h 4339045"/>
                <a:gd name="connsiteX43" fmla="*/ 1025214 w 3027835"/>
                <a:gd name="connsiteY43" fmla="*/ 2997175 h 4339045"/>
                <a:gd name="connsiteX44" fmla="*/ 1571266 w 3027835"/>
                <a:gd name="connsiteY44" fmla="*/ 3058777 h 4339045"/>
                <a:gd name="connsiteX45" fmla="*/ 1970097 w 3027835"/>
                <a:gd name="connsiteY45" fmla="*/ 2728096 h 4339045"/>
                <a:gd name="connsiteX46" fmla="*/ 1569373 w 3027835"/>
                <a:gd name="connsiteY46" fmla="*/ 2658942 h 4339045"/>
                <a:gd name="connsiteX47" fmla="*/ 1375822 w 3027835"/>
                <a:gd name="connsiteY47" fmla="*/ 2670442 h 4339045"/>
                <a:gd name="connsiteX48" fmla="*/ 1294025 w 3027835"/>
                <a:gd name="connsiteY48" fmla="*/ 2668776 h 4339045"/>
                <a:gd name="connsiteX49" fmla="*/ 1552392 w 3027835"/>
                <a:gd name="connsiteY49" fmla="*/ 2469896 h 4339045"/>
                <a:gd name="connsiteX50" fmla="*/ 2182140 w 3027835"/>
                <a:gd name="connsiteY50" fmla="*/ 2545568 h 4339045"/>
                <a:gd name="connsiteX51" fmla="*/ 2484550 w 3027835"/>
                <a:gd name="connsiteY51" fmla="*/ 2238892 h 4339045"/>
                <a:gd name="connsiteX52" fmla="*/ 2238060 w 3027835"/>
                <a:gd name="connsiteY52" fmla="*/ 2253839 h 4339045"/>
                <a:gd name="connsiteX53" fmla="*/ 1700354 w 3027835"/>
                <a:gd name="connsiteY53" fmla="*/ 2296180 h 4339045"/>
                <a:gd name="connsiteX54" fmla="*/ 1620694 w 3027835"/>
                <a:gd name="connsiteY54" fmla="*/ 2282960 h 4339045"/>
                <a:gd name="connsiteX55" fmla="*/ 1809541 w 3027835"/>
                <a:gd name="connsiteY55" fmla="*/ 2129120 h 4339045"/>
                <a:gd name="connsiteX56" fmla="*/ 2509155 w 3027835"/>
                <a:gd name="connsiteY56" fmla="*/ 2037634 h 4339045"/>
                <a:gd name="connsiteX57" fmla="*/ 2585773 w 3027835"/>
                <a:gd name="connsiteY57" fmla="*/ 2046926 h 4339045"/>
                <a:gd name="connsiteX58" fmla="*/ 2690306 w 3027835"/>
                <a:gd name="connsiteY58" fmla="*/ 2021682 h 4339045"/>
                <a:gd name="connsiteX59" fmla="*/ 2891381 w 3027835"/>
                <a:gd name="connsiteY59" fmla="*/ 1807385 h 4339045"/>
                <a:gd name="connsiteX60" fmla="*/ 2635902 w 3027835"/>
                <a:gd name="connsiteY60" fmla="*/ 1844944 h 4339045"/>
                <a:gd name="connsiteX61" fmla="*/ 1987437 w 3027835"/>
                <a:gd name="connsiteY61" fmla="*/ 1972315 h 4339045"/>
                <a:gd name="connsiteX62" fmla="*/ 1912448 w 3027835"/>
                <a:gd name="connsiteY62" fmla="*/ 1968878 h 4339045"/>
                <a:gd name="connsiteX63" fmla="*/ 1936357 w 3027835"/>
                <a:gd name="connsiteY63" fmla="*/ 1916156 h 4339045"/>
                <a:gd name="connsiteX64" fmla="*/ 2663656 w 3027835"/>
                <a:gd name="connsiteY64" fmla="*/ 1603657 h 4339045"/>
                <a:gd name="connsiteX65" fmla="*/ 2961282 w 3027835"/>
                <a:gd name="connsiteY65" fmla="*/ 1590878 h 4339045"/>
                <a:gd name="connsiteX66" fmla="*/ 3027835 w 3027835"/>
                <a:gd name="connsiteY66" fmla="*/ 1091533 h 4339045"/>
                <a:gd name="connsiteX67" fmla="*/ 3027835 w 3027835"/>
                <a:gd name="connsiteY67" fmla="*/ 1354009 h 4339045"/>
                <a:gd name="connsiteX68" fmla="*/ 2911954 w 3027835"/>
                <a:gd name="connsiteY68" fmla="*/ 1374296 h 4339045"/>
                <a:gd name="connsiteX69" fmla="*/ 2758325 w 3027835"/>
                <a:gd name="connsiteY69" fmla="*/ 1391210 h 4339045"/>
                <a:gd name="connsiteX70" fmla="*/ 2287151 w 3027835"/>
                <a:gd name="connsiteY70" fmla="*/ 1560344 h 4339045"/>
                <a:gd name="connsiteX71" fmla="*/ 2241378 w 3027835"/>
                <a:gd name="connsiteY71" fmla="*/ 1577101 h 4339045"/>
                <a:gd name="connsiteX72" fmla="*/ 2325709 w 3027835"/>
                <a:gd name="connsiteY72" fmla="*/ 1375265 h 4339045"/>
                <a:gd name="connsiteX73" fmla="*/ 2472240 w 3027835"/>
                <a:gd name="connsiteY73" fmla="*/ 1276715 h 4339045"/>
                <a:gd name="connsiteX74" fmla="*/ 2917220 w 3027835"/>
                <a:gd name="connsiteY74" fmla="*/ 1104724 h 4339045"/>
                <a:gd name="connsiteX75" fmla="*/ 3027835 w 3027835"/>
                <a:gd name="connsiteY75" fmla="*/ 608020 h 4339045"/>
                <a:gd name="connsiteX76" fmla="*/ 3027835 w 3027835"/>
                <a:gd name="connsiteY76" fmla="*/ 871290 h 4339045"/>
                <a:gd name="connsiteX77" fmla="*/ 2823268 w 3027835"/>
                <a:gd name="connsiteY77" fmla="*/ 903289 h 4339045"/>
                <a:gd name="connsiteX78" fmla="*/ 2497904 w 3027835"/>
                <a:gd name="connsiteY78" fmla="*/ 1058451 h 4339045"/>
                <a:gd name="connsiteX79" fmla="*/ 2426464 w 3027835"/>
                <a:gd name="connsiteY79" fmla="*/ 1095730 h 4339045"/>
                <a:gd name="connsiteX80" fmla="*/ 2417297 w 3027835"/>
                <a:gd name="connsiteY80" fmla="*/ 1059778 h 4339045"/>
                <a:gd name="connsiteX81" fmla="*/ 2435949 w 3027835"/>
                <a:gd name="connsiteY81" fmla="*/ 1020554 h 4339045"/>
                <a:gd name="connsiteX82" fmla="*/ 2873962 w 3027835"/>
                <a:gd name="connsiteY82" fmla="*/ 655569 h 4339045"/>
                <a:gd name="connsiteX83" fmla="*/ 2994046 w 3027835"/>
                <a:gd name="connsiteY83" fmla="*/ 612203 h 4339045"/>
                <a:gd name="connsiteX84" fmla="*/ 3027835 w 3027835"/>
                <a:gd name="connsiteY84" fmla="*/ 249929 h 4339045"/>
                <a:gd name="connsiteX85" fmla="*/ 3027835 w 3027835"/>
                <a:gd name="connsiteY85" fmla="*/ 396832 h 4339045"/>
                <a:gd name="connsiteX86" fmla="*/ 3019187 w 3027835"/>
                <a:gd name="connsiteY86" fmla="*/ 398490 h 4339045"/>
                <a:gd name="connsiteX87" fmla="*/ 2774694 w 3027835"/>
                <a:gd name="connsiteY87" fmla="*/ 531824 h 4339045"/>
                <a:gd name="connsiteX88" fmla="*/ 2720297 w 3027835"/>
                <a:gd name="connsiteY88" fmla="*/ 546480 h 4339045"/>
                <a:gd name="connsiteX89" fmla="*/ 2705172 w 3027835"/>
                <a:gd name="connsiteY89" fmla="*/ 529016 h 4339045"/>
                <a:gd name="connsiteX90" fmla="*/ 2769368 w 3027835"/>
                <a:gd name="connsiteY90" fmla="*/ 436451 h 4339045"/>
                <a:gd name="connsiteX91" fmla="*/ 2932748 w 3027835"/>
                <a:gd name="connsiteY91" fmla="*/ 313600 h 4339045"/>
                <a:gd name="connsiteX92" fmla="*/ 3027835 w 3027835"/>
                <a:gd name="connsiteY92" fmla="*/ 0 h 4339045"/>
                <a:gd name="connsiteX93" fmla="*/ 3027835 w 3027835"/>
                <a:gd name="connsiteY93" fmla="*/ 137269 h 4339045"/>
                <a:gd name="connsiteX94" fmla="*/ 2989957 w 3027835"/>
                <a:gd name="connsiteY94" fmla="*/ 159851 h 4339045"/>
                <a:gd name="connsiteX95" fmla="*/ 2910686 w 3027835"/>
                <a:gd name="connsiteY95" fmla="*/ 165123 h 4339045"/>
                <a:gd name="connsiteX96" fmla="*/ 2958656 w 3027835"/>
                <a:gd name="connsiteY96" fmla="*/ 81384 h 4339045"/>
                <a:gd name="connsiteX97" fmla="*/ 3027271 w 3027835"/>
                <a:gd name="connsiteY97" fmla="*/ 554 h 433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027835" h="4339045">
                  <a:moveTo>
                    <a:pt x="3027835" y="1577904"/>
                  </a:moveTo>
                  <a:lnTo>
                    <a:pt x="3027835" y="1756157"/>
                  </a:lnTo>
                  <a:lnTo>
                    <a:pt x="2987665" y="1796827"/>
                  </a:lnTo>
                  <a:cubicBezTo>
                    <a:pt x="2831563" y="1934924"/>
                    <a:pt x="2792628" y="2109562"/>
                    <a:pt x="2823016" y="2308034"/>
                  </a:cubicBezTo>
                  <a:cubicBezTo>
                    <a:pt x="2832822" y="2373671"/>
                    <a:pt x="2838131" y="2440239"/>
                    <a:pt x="2840027" y="2506841"/>
                  </a:cubicBezTo>
                  <a:cubicBezTo>
                    <a:pt x="2843035" y="2609402"/>
                    <a:pt x="2858629" y="2714436"/>
                    <a:pt x="2810869" y="2812303"/>
                  </a:cubicBezTo>
                  <a:cubicBezTo>
                    <a:pt x="2767189" y="2901734"/>
                    <a:pt x="2724261" y="2991295"/>
                    <a:pt x="2677151" y="3079052"/>
                  </a:cubicBezTo>
                  <a:cubicBezTo>
                    <a:pt x="2663279" y="3104851"/>
                    <a:pt x="2637466" y="3124418"/>
                    <a:pt x="2603769" y="3161057"/>
                  </a:cubicBezTo>
                  <a:cubicBezTo>
                    <a:pt x="2595321" y="3121823"/>
                    <a:pt x="2587443" y="3105450"/>
                    <a:pt x="2588720" y="3089875"/>
                  </a:cubicBezTo>
                  <a:cubicBezTo>
                    <a:pt x="2599055" y="2983565"/>
                    <a:pt x="2608636" y="2877127"/>
                    <a:pt x="2622934" y="2771189"/>
                  </a:cubicBezTo>
                  <a:cubicBezTo>
                    <a:pt x="2650772" y="2565532"/>
                    <a:pt x="2588082" y="2352220"/>
                    <a:pt x="2679515" y="2150521"/>
                  </a:cubicBezTo>
                  <a:cubicBezTo>
                    <a:pt x="2524227" y="2254069"/>
                    <a:pt x="2455583" y="2406881"/>
                    <a:pt x="2421531" y="2578333"/>
                  </a:cubicBezTo>
                  <a:cubicBezTo>
                    <a:pt x="2396448" y="2704716"/>
                    <a:pt x="2398900" y="2840320"/>
                    <a:pt x="2353181" y="2957894"/>
                  </a:cubicBezTo>
                  <a:cubicBezTo>
                    <a:pt x="2289630" y="3121645"/>
                    <a:pt x="2193666" y="3273015"/>
                    <a:pt x="2109552" y="3428433"/>
                  </a:cubicBezTo>
                  <a:cubicBezTo>
                    <a:pt x="2090719" y="3463290"/>
                    <a:pt x="2060534" y="3489384"/>
                    <a:pt x="1994623" y="3492617"/>
                  </a:cubicBezTo>
                  <a:cubicBezTo>
                    <a:pt x="2130693" y="3222090"/>
                    <a:pt x="2070961" y="2929230"/>
                    <a:pt x="2178503" y="2652563"/>
                  </a:cubicBezTo>
                  <a:cubicBezTo>
                    <a:pt x="2010218" y="2739788"/>
                    <a:pt x="1836772" y="2959143"/>
                    <a:pt x="1824147" y="3136598"/>
                  </a:cubicBezTo>
                  <a:cubicBezTo>
                    <a:pt x="1810688" y="3326144"/>
                    <a:pt x="1736468" y="3501534"/>
                    <a:pt x="1658324" y="3673617"/>
                  </a:cubicBezTo>
                  <a:cubicBezTo>
                    <a:pt x="1642628" y="3708239"/>
                    <a:pt x="1630836" y="3750810"/>
                    <a:pt x="1554071" y="3767662"/>
                  </a:cubicBezTo>
                  <a:cubicBezTo>
                    <a:pt x="1566611" y="3656622"/>
                    <a:pt x="1578354" y="3554737"/>
                    <a:pt x="1578226" y="3453444"/>
                  </a:cubicBezTo>
                  <a:cubicBezTo>
                    <a:pt x="1578103" y="3345803"/>
                    <a:pt x="1598732" y="3238165"/>
                    <a:pt x="1610923" y="3126446"/>
                  </a:cubicBezTo>
                  <a:cubicBezTo>
                    <a:pt x="1585291" y="3150379"/>
                    <a:pt x="1565121" y="3181290"/>
                    <a:pt x="1536984" y="3193645"/>
                  </a:cubicBezTo>
                  <a:cubicBezTo>
                    <a:pt x="1442310" y="3235448"/>
                    <a:pt x="1422835" y="3321914"/>
                    <a:pt x="1400754" y="3407314"/>
                  </a:cubicBezTo>
                  <a:cubicBezTo>
                    <a:pt x="1389714" y="3450014"/>
                    <a:pt x="1385791" y="3494556"/>
                    <a:pt x="1379062" y="3538306"/>
                  </a:cubicBezTo>
                  <a:cubicBezTo>
                    <a:pt x="1351281" y="3715636"/>
                    <a:pt x="1249734" y="3848084"/>
                    <a:pt x="1121611" y="3964817"/>
                  </a:cubicBezTo>
                  <a:cubicBezTo>
                    <a:pt x="1118160" y="3967785"/>
                    <a:pt x="1108219" y="3963445"/>
                    <a:pt x="1086825" y="3960854"/>
                  </a:cubicBezTo>
                  <a:cubicBezTo>
                    <a:pt x="1109340" y="3884664"/>
                    <a:pt x="1134952" y="3811176"/>
                    <a:pt x="1151742" y="3735862"/>
                  </a:cubicBezTo>
                  <a:cubicBezTo>
                    <a:pt x="1170039" y="3654458"/>
                    <a:pt x="1180468" y="3571082"/>
                    <a:pt x="1198823" y="3461351"/>
                  </a:cubicBezTo>
                  <a:cubicBezTo>
                    <a:pt x="1131843" y="3521384"/>
                    <a:pt x="1085389" y="3565587"/>
                    <a:pt x="1036110" y="3607292"/>
                  </a:cubicBezTo>
                  <a:cubicBezTo>
                    <a:pt x="944254" y="3685041"/>
                    <a:pt x="873950" y="3774388"/>
                    <a:pt x="835057" y="3891895"/>
                  </a:cubicBezTo>
                  <a:cubicBezTo>
                    <a:pt x="801460" y="3992969"/>
                    <a:pt x="734225" y="4075256"/>
                    <a:pt x="643745" y="4154015"/>
                  </a:cubicBezTo>
                  <a:cubicBezTo>
                    <a:pt x="604980" y="4045929"/>
                    <a:pt x="660132" y="3950107"/>
                    <a:pt x="645644" y="3839533"/>
                  </a:cubicBezTo>
                  <a:cubicBezTo>
                    <a:pt x="546824" y="3930796"/>
                    <a:pt x="458287" y="4012675"/>
                    <a:pt x="369474" y="4094353"/>
                  </a:cubicBezTo>
                  <a:cubicBezTo>
                    <a:pt x="290467" y="4166721"/>
                    <a:pt x="213733" y="4241183"/>
                    <a:pt x="131407" y="4309419"/>
                  </a:cubicBezTo>
                  <a:cubicBezTo>
                    <a:pt x="74675" y="4356657"/>
                    <a:pt x="55414" y="4348857"/>
                    <a:pt x="0" y="4275538"/>
                  </a:cubicBezTo>
                  <a:cubicBezTo>
                    <a:pt x="56778" y="4164821"/>
                    <a:pt x="128046" y="4062631"/>
                    <a:pt x="220770" y="3976206"/>
                  </a:cubicBezTo>
                  <a:cubicBezTo>
                    <a:pt x="318433" y="3885365"/>
                    <a:pt x="417231" y="3798745"/>
                    <a:pt x="552175" y="3763240"/>
                  </a:cubicBezTo>
                  <a:cubicBezTo>
                    <a:pt x="636669" y="3741057"/>
                    <a:pt x="719208" y="3707698"/>
                    <a:pt x="799546" y="3672723"/>
                  </a:cubicBezTo>
                  <a:cubicBezTo>
                    <a:pt x="841009" y="3654916"/>
                    <a:pt x="876116" y="3622699"/>
                    <a:pt x="929004" y="3587034"/>
                  </a:cubicBezTo>
                  <a:cubicBezTo>
                    <a:pt x="640504" y="3565188"/>
                    <a:pt x="517224" y="3531776"/>
                    <a:pt x="467968" y="3466793"/>
                  </a:cubicBezTo>
                  <a:cubicBezTo>
                    <a:pt x="682592" y="3269225"/>
                    <a:pt x="921368" y="3288413"/>
                    <a:pt x="1175697" y="3394819"/>
                  </a:cubicBezTo>
                  <a:cubicBezTo>
                    <a:pt x="1231806" y="3346700"/>
                    <a:pt x="1288593" y="3298233"/>
                    <a:pt x="1357224" y="3239412"/>
                  </a:cubicBezTo>
                  <a:cubicBezTo>
                    <a:pt x="1174440" y="3180912"/>
                    <a:pt x="1007562" y="3149765"/>
                    <a:pt x="828818" y="3160711"/>
                  </a:cubicBezTo>
                  <a:cubicBezTo>
                    <a:pt x="859013" y="3094823"/>
                    <a:pt x="939993" y="3035337"/>
                    <a:pt x="1025214" y="2997175"/>
                  </a:cubicBezTo>
                  <a:cubicBezTo>
                    <a:pt x="1218086" y="2911077"/>
                    <a:pt x="1399463" y="2938056"/>
                    <a:pt x="1571266" y="3058777"/>
                  </a:cubicBezTo>
                  <a:cubicBezTo>
                    <a:pt x="1704503" y="2948342"/>
                    <a:pt x="1830361" y="2843917"/>
                    <a:pt x="1970097" y="2728096"/>
                  </a:cubicBezTo>
                  <a:cubicBezTo>
                    <a:pt x="1821161" y="2702508"/>
                    <a:pt x="1694953" y="2683458"/>
                    <a:pt x="1569373" y="2658942"/>
                  </a:cubicBezTo>
                  <a:cubicBezTo>
                    <a:pt x="1502685" y="2645936"/>
                    <a:pt x="1439977" y="2635009"/>
                    <a:pt x="1375822" y="2670442"/>
                  </a:cubicBezTo>
                  <a:cubicBezTo>
                    <a:pt x="1358714" y="2679891"/>
                    <a:pt x="1331381" y="2670395"/>
                    <a:pt x="1294025" y="2668776"/>
                  </a:cubicBezTo>
                  <a:cubicBezTo>
                    <a:pt x="1355359" y="2549551"/>
                    <a:pt x="1456635" y="2512597"/>
                    <a:pt x="1552392" y="2469896"/>
                  </a:cubicBezTo>
                  <a:cubicBezTo>
                    <a:pt x="1773126" y="2371242"/>
                    <a:pt x="1982653" y="2393921"/>
                    <a:pt x="2182140" y="2545568"/>
                  </a:cubicBezTo>
                  <a:cubicBezTo>
                    <a:pt x="2281884" y="2444400"/>
                    <a:pt x="2374872" y="2350123"/>
                    <a:pt x="2484550" y="2238892"/>
                  </a:cubicBezTo>
                  <a:cubicBezTo>
                    <a:pt x="2383516" y="2245536"/>
                    <a:pt x="2310848" y="2255660"/>
                    <a:pt x="2238060" y="2253839"/>
                  </a:cubicBezTo>
                  <a:cubicBezTo>
                    <a:pt x="2057181" y="2249243"/>
                    <a:pt x="1876671" y="2240686"/>
                    <a:pt x="1700354" y="2296180"/>
                  </a:cubicBezTo>
                  <a:cubicBezTo>
                    <a:pt x="1681708" y="2301958"/>
                    <a:pt x="1657350" y="2289567"/>
                    <a:pt x="1620694" y="2282960"/>
                  </a:cubicBezTo>
                  <a:cubicBezTo>
                    <a:pt x="1675304" y="2201136"/>
                    <a:pt x="1738031" y="2159573"/>
                    <a:pt x="1809541" y="2129120"/>
                  </a:cubicBezTo>
                  <a:cubicBezTo>
                    <a:pt x="2034053" y="2032818"/>
                    <a:pt x="2262854" y="1969306"/>
                    <a:pt x="2509155" y="2037634"/>
                  </a:cubicBezTo>
                  <a:cubicBezTo>
                    <a:pt x="2533866" y="2044357"/>
                    <a:pt x="2560542" y="2049560"/>
                    <a:pt x="2585773" y="2046926"/>
                  </a:cubicBezTo>
                  <a:cubicBezTo>
                    <a:pt x="2621574" y="2043167"/>
                    <a:pt x="2664566" y="2041726"/>
                    <a:pt x="2690306" y="2021682"/>
                  </a:cubicBezTo>
                  <a:cubicBezTo>
                    <a:pt x="2764000" y="1964041"/>
                    <a:pt x="2826712" y="1893675"/>
                    <a:pt x="2891381" y="1807385"/>
                  </a:cubicBezTo>
                  <a:cubicBezTo>
                    <a:pt x="2794930" y="1821629"/>
                    <a:pt x="2715598" y="1834480"/>
                    <a:pt x="2635902" y="1844944"/>
                  </a:cubicBezTo>
                  <a:cubicBezTo>
                    <a:pt x="2417127" y="1873479"/>
                    <a:pt x="2194167" y="1879462"/>
                    <a:pt x="1987437" y="1972315"/>
                  </a:cubicBezTo>
                  <a:cubicBezTo>
                    <a:pt x="1969632" y="1980406"/>
                    <a:pt x="1943731" y="1970692"/>
                    <a:pt x="1912448" y="1968878"/>
                  </a:cubicBezTo>
                  <a:cubicBezTo>
                    <a:pt x="1924394" y="1941664"/>
                    <a:pt x="1927029" y="1925393"/>
                    <a:pt x="1936357" y="1916156"/>
                  </a:cubicBezTo>
                  <a:cubicBezTo>
                    <a:pt x="2138283" y="1718573"/>
                    <a:pt x="2367195" y="1577657"/>
                    <a:pt x="2663656" y="1603657"/>
                  </a:cubicBezTo>
                  <a:cubicBezTo>
                    <a:pt x="2764811" y="1612557"/>
                    <a:pt x="2863437" y="1606739"/>
                    <a:pt x="2961282" y="1590878"/>
                  </a:cubicBezTo>
                  <a:close/>
                  <a:moveTo>
                    <a:pt x="3027835" y="1091533"/>
                  </a:moveTo>
                  <a:lnTo>
                    <a:pt x="3027835" y="1354009"/>
                  </a:lnTo>
                  <a:lnTo>
                    <a:pt x="2911954" y="1374296"/>
                  </a:lnTo>
                  <a:cubicBezTo>
                    <a:pt x="2861009" y="1381094"/>
                    <a:pt x="2809696" y="1386292"/>
                    <a:pt x="2758325" y="1391210"/>
                  </a:cubicBezTo>
                  <a:cubicBezTo>
                    <a:pt x="2587009" y="1407613"/>
                    <a:pt x="2422083" y="1441838"/>
                    <a:pt x="2287151" y="1560344"/>
                  </a:cubicBezTo>
                  <a:cubicBezTo>
                    <a:pt x="2277677" y="1568626"/>
                    <a:pt x="2261786" y="1570077"/>
                    <a:pt x="2241378" y="1577101"/>
                  </a:cubicBezTo>
                  <a:cubicBezTo>
                    <a:pt x="2212898" y="1480383"/>
                    <a:pt x="2272148" y="1425680"/>
                    <a:pt x="2325709" y="1375265"/>
                  </a:cubicBezTo>
                  <a:cubicBezTo>
                    <a:pt x="2368179" y="1335333"/>
                    <a:pt x="2421961" y="1307099"/>
                    <a:pt x="2472240" y="1276715"/>
                  </a:cubicBezTo>
                  <a:cubicBezTo>
                    <a:pt x="2611928" y="1191660"/>
                    <a:pt x="2759604" y="1133674"/>
                    <a:pt x="2917220" y="1104724"/>
                  </a:cubicBezTo>
                  <a:close/>
                  <a:moveTo>
                    <a:pt x="3027835" y="608020"/>
                  </a:moveTo>
                  <a:lnTo>
                    <a:pt x="3027835" y="871290"/>
                  </a:lnTo>
                  <a:lnTo>
                    <a:pt x="2823268" y="903289"/>
                  </a:lnTo>
                  <a:cubicBezTo>
                    <a:pt x="2703617" y="925472"/>
                    <a:pt x="2588686" y="968905"/>
                    <a:pt x="2497904" y="1058451"/>
                  </a:cubicBezTo>
                  <a:cubicBezTo>
                    <a:pt x="2480533" y="1075752"/>
                    <a:pt x="2452271" y="1082511"/>
                    <a:pt x="2426464" y="1095730"/>
                  </a:cubicBezTo>
                  <a:cubicBezTo>
                    <a:pt x="2420370" y="1073468"/>
                    <a:pt x="2415238" y="1065463"/>
                    <a:pt x="2417297" y="1059778"/>
                  </a:cubicBezTo>
                  <a:cubicBezTo>
                    <a:pt x="2421803" y="1046151"/>
                    <a:pt x="2427464" y="1032103"/>
                    <a:pt x="2435949" y="1020554"/>
                  </a:cubicBezTo>
                  <a:cubicBezTo>
                    <a:pt x="2552267" y="863390"/>
                    <a:pt x="2699750" y="743944"/>
                    <a:pt x="2873962" y="655569"/>
                  </a:cubicBezTo>
                  <a:cubicBezTo>
                    <a:pt x="2913491" y="635494"/>
                    <a:pt x="2953584" y="621497"/>
                    <a:pt x="2994046" y="612203"/>
                  </a:cubicBezTo>
                  <a:close/>
                  <a:moveTo>
                    <a:pt x="3027835" y="249929"/>
                  </a:moveTo>
                  <a:lnTo>
                    <a:pt x="3027835" y="396832"/>
                  </a:lnTo>
                  <a:lnTo>
                    <a:pt x="3019187" y="398490"/>
                  </a:lnTo>
                  <a:cubicBezTo>
                    <a:pt x="2928684" y="421789"/>
                    <a:pt x="2845424" y="462795"/>
                    <a:pt x="2774694" y="531824"/>
                  </a:cubicBezTo>
                  <a:cubicBezTo>
                    <a:pt x="2762998" y="543131"/>
                    <a:pt x="2738612" y="541729"/>
                    <a:pt x="2720297" y="546480"/>
                  </a:cubicBezTo>
                  <a:cubicBezTo>
                    <a:pt x="2715256" y="540659"/>
                    <a:pt x="2710214" y="534838"/>
                    <a:pt x="2705172" y="529016"/>
                  </a:cubicBezTo>
                  <a:cubicBezTo>
                    <a:pt x="2726223" y="497482"/>
                    <a:pt x="2741187" y="458089"/>
                    <a:pt x="2769368" y="436451"/>
                  </a:cubicBezTo>
                  <a:cubicBezTo>
                    <a:pt x="2823463" y="395109"/>
                    <a:pt x="2877590" y="353579"/>
                    <a:pt x="2932748" y="313600"/>
                  </a:cubicBezTo>
                  <a:close/>
                  <a:moveTo>
                    <a:pt x="3027835" y="0"/>
                  </a:moveTo>
                  <a:lnTo>
                    <a:pt x="3027835" y="137269"/>
                  </a:lnTo>
                  <a:lnTo>
                    <a:pt x="2989957" y="159851"/>
                  </a:lnTo>
                  <a:cubicBezTo>
                    <a:pt x="2975179" y="170164"/>
                    <a:pt x="2948964" y="163183"/>
                    <a:pt x="2910686" y="165123"/>
                  </a:cubicBezTo>
                  <a:cubicBezTo>
                    <a:pt x="2933762" y="124491"/>
                    <a:pt x="2943559" y="100779"/>
                    <a:pt x="2958656" y="81384"/>
                  </a:cubicBezTo>
                  <a:cubicBezTo>
                    <a:pt x="2980771" y="53014"/>
                    <a:pt x="3003627" y="26048"/>
                    <a:pt x="3027271" y="554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75BC41E0-D44A-D8E0-DC48-F6520F28F7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2"/>
            <a:ext cx="3364992" cy="3904488"/>
          </a:xfrm>
        </p:spPr>
        <p:txBody>
          <a:bodyPr>
            <a:normAutofit/>
          </a:bodyPr>
          <a:lstStyle>
            <a:lvl1pPr marL="228600" indent="-228600">
              <a:buFont typeface="+mj-lt"/>
              <a:buAutoNum type="arabicPeriod"/>
              <a:defRPr sz="2000"/>
            </a:lvl1pPr>
            <a:lvl2pPr marL="685800" indent="-457200">
              <a:spcBef>
                <a:spcPts val="1000"/>
              </a:spcBef>
              <a:buFont typeface="+mj-lt"/>
              <a:buAutoNum type="alphaLcPeriod"/>
              <a:defRPr sz="2000"/>
            </a:lvl2pPr>
            <a:lvl3pPr marL="914400" indent="-457200">
              <a:spcBef>
                <a:spcPts val="1000"/>
              </a:spcBef>
              <a:buFont typeface="+mj-lt"/>
              <a:buAutoNum type="arabicParenR"/>
              <a:defRPr sz="2000"/>
            </a:lvl3pPr>
            <a:lvl4pPr marL="1143000" indent="-457200">
              <a:spcBef>
                <a:spcPts val="1000"/>
              </a:spcBef>
              <a:buFont typeface="+mj-lt"/>
              <a:buAutoNum type="alphaLcParenR"/>
              <a:defRPr sz="2000"/>
            </a:lvl4pPr>
            <a:lvl5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5E9E434-8C66-15D8-D6B1-5DBED995F9B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43451" y="2039112"/>
            <a:ext cx="6537960" cy="39044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FE17F0-931A-B121-FFD2-AF3DBB5D6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00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5924" y="914400"/>
            <a:ext cx="10360152" cy="5029200"/>
          </a:xfrm>
        </p:spPr>
        <p:txBody>
          <a:bodyPr anchor="ctr"/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47404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D24A04BE-9BA3-80DD-EE68-A8B8BA085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18777" y="0"/>
            <a:ext cx="5288935" cy="6857999"/>
          </a:xfrm>
          <a:custGeom>
            <a:avLst/>
            <a:gdLst>
              <a:gd name="connsiteX0" fmla="*/ 5288935 w 5288935"/>
              <a:gd name="connsiteY0" fmla="*/ 5846993 h 6857999"/>
              <a:gd name="connsiteX1" fmla="*/ 5288935 w 5288935"/>
              <a:gd name="connsiteY1" fmla="*/ 6857999 h 6857999"/>
              <a:gd name="connsiteX2" fmla="*/ 4837168 w 5288935"/>
              <a:gd name="connsiteY2" fmla="*/ 6857999 h 6857999"/>
              <a:gd name="connsiteX3" fmla="*/ 4970284 w 5288935"/>
              <a:gd name="connsiteY3" fmla="*/ 6566499 h 6857999"/>
              <a:gd name="connsiteX4" fmla="*/ 5151893 w 5288935"/>
              <a:gd name="connsiteY4" fmla="*/ 6167371 h 6857999"/>
              <a:gd name="connsiteX5" fmla="*/ 13164 w 5288935"/>
              <a:gd name="connsiteY5" fmla="*/ 0 h 6857999"/>
              <a:gd name="connsiteX6" fmla="*/ 5288935 w 5288935"/>
              <a:gd name="connsiteY6" fmla="*/ 0 h 6857999"/>
              <a:gd name="connsiteX7" fmla="*/ 5288935 w 5288935"/>
              <a:gd name="connsiteY7" fmla="*/ 3411849 h 6857999"/>
              <a:gd name="connsiteX8" fmla="*/ 5247557 w 5288935"/>
              <a:gd name="connsiteY8" fmla="*/ 3366169 h 6857999"/>
              <a:gd name="connsiteX9" fmla="*/ 333189 w 5288935"/>
              <a:gd name="connsiteY9" fmla="*/ 1342399 h 6857999"/>
              <a:gd name="connsiteX10" fmla="*/ 10627 w 5288935"/>
              <a:gd name="connsiteY10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88935" h="6857999">
                <a:moveTo>
                  <a:pt x="5288935" y="5846993"/>
                </a:moveTo>
                <a:lnTo>
                  <a:pt x="5288935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031407" y="6433649"/>
                  <a:pt x="5092600" y="6300408"/>
                  <a:pt x="5151893" y="6167371"/>
                </a:cubicBezTo>
                <a:close/>
                <a:moveTo>
                  <a:pt x="13164" y="0"/>
                </a:moveTo>
                <a:lnTo>
                  <a:pt x="5288935" y="0"/>
                </a:lnTo>
                <a:lnTo>
                  <a:pt x="5288935" y="3411849"/>
                </a:lnTo>
                <a:lnTo>
                  <a:pt x="5247557" y="3366169"/>
                </a:lnTo>
                <a:cubicBezTo>
                  <a:pt x="4159360" y="2292541"/>
                  <a:pt x="1405487" y="3120418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>
              <a:alpha val="50242"/>
            </a:schemeClr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-26179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52384F4-F6AD-F668-A66B-AEFD70995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7205" y="914400"/>
            <a:ext cx="5449824" cy="3538728"/>
          </a:xfrm>
        </p:spPr>
        <p:txBody>
          <a:bodyPr anchor="b"/>
          <a:lstStyle>
            <a:lvl1pPr>
              <a:lnSpc>
                <a:spcPct val="75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A0A37B-4C20-7766-0623-4E06EA6A5C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261780"/>
            <a:ext cx="5046134" cy="6596220"/>
          </a:xfrm>
          <a:custGeom>
            <a:avLst/>
            <a:gdLst>
              <a:gd name="connsiteX0" fmla="*/ 184819 w 5046134"/>
              <a:gd name="connsiteY0" fmla="*/ 2431 h 6596220"/>
              <a:gd name="connsiteX1" fmla="*/ 3414011 w 5046134"/>
              <a:gd name="connsiteY1" fmla="*/ 979324 h 6596220"/>
              <a:gd name="connsiteX2" fmla="*/ 5034288 w 5046134"/>
              <a:gd name="connsiteY2" fmla="*/ 4832904 h 6596220"/>
              <a:gd name="connsiteX3" fmla="*/ 5046134 w 5046134"/>
              <a:gd name="connsiteY3" fmla="*/ 5085904 h 6596220"/>
              <a:gd name="connsiteX4" fmla="*/ 5046134 w 5046134"/>
              <a:gd name="connsiteY4" fmla="*/ 5736037 h 6596220"/>
              <a:gd name="connsiteX5" fmla="*/ 5031481 w 5046134"/>
              <a:gd name="connsiteY5" fmla="*/ 6021198 h 6596220"/>
              <a:gd name="connsiteX6" fmla="*/ 4991180 w 5046134"/>
              <a:gd name="connsiteY6" fmla="*/ 6417518 h 6596220"/>
              <a:gd name="connsiteX7" fmla="*/ 4964840 w 5046134"/>
              <a:gd name="connsiteY7" fmla="*/ 6596220 h 6596220"/>
              <a:gd name="connsiteX8" fmla="*/ 0 w 5046134"/>
              <a:gd name="connsiteY8" fmla="*/ 6596220 h 6596220"/>
              <a:gd name="connsiteX9" fmla="*/ 0 w 5046134"/>
              <a:gd name="connsiteY9" fmla="*/ 11979 h 659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46134" h="6596220">
                <a:moveTo>
                  <a:pt x="184819" y="2431"/>
                </a:moveTo>
                <a:cubicBezTo>
                  <a:pt x="1439107" y="-30530"/>
                  <a:pt x="2603639" y="270589"/>
                  <a:pt x="3414011" y="979324"/>
                </a:cubicBezTo>
                <a:cubicBezTo>
                  <a:pt x="4354193" y="1801574"/>
                  <a:pt x="4922268" y="3264010"/>
                  <a:pt x="5034288" y="4832904"/>
                </a:cubicBezTo>
                <a:lnTo>
                  <a:pt x="5046134" y="5085904"/>
                </a:lnTo>
                <a:lnTo>
                  <a:pt x="5046134" y="5736037"/>
                </a:lnTo>
                <a:lnTo>
                  <a:pt x="5031481" y="6021198"/>
                </a:lnTo>
                <a:cubicBezTo>
                  <a:pt x="5021376" y="6153595"/>
                  <a:pt x="5007959" y="6285805"/>
                  <a:pt x="4991180" y="6417518"/>
                </a:cubicBezTo>
                <a:lnTo>
                  <a:pt x="4964840" y="6596220"/>
                </a:lnTo>
                <a:lnTo>
                  <a:pt x="0" y="6596220"/>
                </a:lnTo>
                <a:lnTo>
                  <a:pt x="0" y="1197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9144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E1E65B-8F03-21A6-6A59-95F0691D885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827204" y="4681728"/>
            <a:ext cx="5449824" cy="1280160"/>
          </a:xfrm>
        </p:spPr>
        <p:txBody>
          <a:bodyPr>
            <a:noAutofit/>
          </a:bodyPr>
          <a:lstStyle>
            <a:lvl1pPr marL="0" indent="0">
              <a:buFont typeface="Courier New" panose="02070309020205020404" pitchFamily="49" charset="0"/>
              <a:buNone/>
              <a:defRPr sz="2400" b="0" cap="all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and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072129" y="3184875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14400" y="914400"/>
            <a:ext cx="7534656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2A01A65B-D54F-AD53-7320-5D272BEC11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5650992" cy="39044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24DBE4-044A-67D8-93C0-EB245AFBB2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3125" y="-20757"/>
            <a:ext cx="4589511" cy="6555026"/>
          </a:xfrm>
          <a:custGeom>
            <a:avLst/>
            <a:gdLst>
              <a:gd name="connsiteX0" fmla="*/ 0 w 4573588"/>
              <a:gd name="connsiteY0" fmla="*/ 3278407 h 6556813"/>
              <a:gd name="connsiteX1" fmla="*/ 2286794 w 4573588"/>
              <a:gd name="connsiteY1" fmla="*/ 0 h 6556813"/>
              <a:gd name="connsiteX2" fmla="*/ 4573588 w 4573588"/>
              <a:gd name="connsiteY2" fmla="*/ 3278407 h 6556813"/>
              <a:gd name="connsiteX3" fmla="*/ 2286794 w 4573588"/>
              <a:gd name="connsiteY3" fmla="*/ 6556814 h 6556813"/>
              <a:gd name="connsiteX4" fmla="*/ 0 w 4573588"/>
              <a:gd name="connsiteY4" fmla="*/ 3278407 h 6556813"/>
              <a:gd name="connsiteX0" fmla="*/ 3943 w 4577531"/>
              <a:gd name="connsiteY0" fmla="*/ 3278407 h 6556814"/>
              <a:gd name="connsiteX1" fmla="*/ 1909737 w 4577531"/>
              <a:gd name="connsiteY1" fmla="*/ 0 h 6556814"/>
              <a:gd name="connsiteX2" fmla="*/ 4577531 w 4577531"/>
              <a:gd name="connsiteY2" fmla="*/ 3278407 h 6556814"/>
              <a:gd name="connsiteX3" fmla="*/ 2290737 w 4577531"/>
              <a:gd name="connsiteY3" fmla="*/ 6556814 h 6556814"/>
              <a:gd name="connsiteX4" fmla="*/ 3943 w 4577531"/>
              <a:gd name="connsiteY4" fmla="*/ 3278407 h 6556814"/>
              <a:gd name="connsiteX0" fmla="*/ 2372 w 4749832"/>
              <a:gd name="connsiteY0" fmla="*/ 3670402 h 6948809"/>
              <a:gd name="connsiteX1" fmla="*/ 1908166 w 4749832"/>
              <a:gd name="connsiteY1" fmla="*/ 391995 h 6948809"/>
              <a:gd name="connsiteX2" fmla="*/ 4460073 w 4749832"/>
              <a:gd name="connsiteY2" fmla="*/ 424182 h 6948809"/>
              <a:gd name="connsiteX3" fmla="*/ 4575960 w 4749832"/>
              <a:gd name="connsiteY3" fmla="*/ 3670402 h 6948809"/>
              <a:gd name="connsiteX4" fmla="*/ 2289166 w 4749832"/>
              <a:gd name="connsiteY4" fmla="*/ 6948809 h 6948809"/>
              <a:gd name="connsiteX5" fmla="*/ 2372 w 4749832"/>
              <a:gd name="connsiteY5" fmla="*/ 3670402 h 6948809"/>
              <a:gd name="connsiteX0" fmla="*/ 2372 w 4749832"/>
              <a:gd name="connsiteY0" fmla="*/ 3515592 h 6793999"/>
              <a:gd name="connsiteX1" fmla="*/ 1908166 w 4749832"/>
              <a:gd name="connsiteY1" fmla="*/ 237185 h 6793999"/>
              <a:gd name="connsiteX2" fmla="*/ 4460073 w 4749832"/>
              <a:gd name="connsiteY2" fmla="*/ 269372 h 6793999"/>
              <a:gd name="connsiteX3" fmla="*/ 4575960 w 4749832"/>
              <a:gd name="connsiteY3" fmla="*/ 3515592 h 6793999"/>
              <a:gd name="connsiteX4" fmla="*/ 2289166 w 4749832"/>
              <a:gd name="connsiteY4" fmla="*/ 6793999 h 6793999"/>
              <a:gd name="connsiteX5" fmla="*/ 2372 w 4749832"/>
              <a:gd name="connsiteY5" fmla="*/ 3515592 h 679399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2433 w 4711793"/>
              <a:gd name="connsiteY0" fmla="*/ 4771380 h 6899113"/>
              <a:gd name="connsiteX1" fmla="*/ 1870127 w 4711793"/>
              <a:gd name="connsiteY1" fmla="*/ 321398 h 6899113"/>
              <a:gd name="connsiteX2" fmla="*/ 4422034 w 4711793"/>
              <a:gd name="connsiteY2" fmla="*/ 353585 h 6899113"/>
              <a:gd name="connsiteX3" fmla="*/ 4537921 w 4711793"/>
              <a:gd name="connsiteY3" fmla="*/ 3599805 h 6899113"/>
              <a:gd name="connsiteX4" fmla="*/ 2251127 w 4711793"/>
              <a:gd name="connsiteY4" fmla="*/ 6878212 h 6899113"/>
              <a:gd name="connsiteX5" fmla="*/ 2433 w 4711793"/>
              <a:gd name="connsiteY5" fmla="*/ 4771380 h 6899113"/>
              <a:gd name="connsiteX0" fmla="*/ 2433 w 4711793"/>
              <a:gd name="connsiteY0" fmla="*/ 4736101 h 6863719"/>
              <a:gd name="connsiteX1" fmla="*/ 1870127 w 4711793"/>
              <a:gd name="connsiteY1" fmla="*/ 333744 h 6863719"/>
              <a:gd name="connsiteX2" fmla="*/ 4422034 w 4711793"/>
              <a:gd name="connsiteY2" fmla="*/ 318306 h 6863719"/>
              <a:gd name="connsiteX3" fmla="*/ 4537921 w 4711793"/>
              <a:gd name="connsiteY3" fmla="*/ 3564526 h 6863719"/>
              <a:gd name="connsiteX4" fmla="*/ 2251127 w 4711793"/>
              <a:gd name="connsiteY4" fmla="*/ 6842933 h 6863719"/>
              <a:gd name="connsiteX5" fmla="*/ 2433 w 4711793"/>
              <a:gd name="connsiteY5" fmla="*/ 4736101 h 6863719"/>
              <a:gd name="connsiteX0" fmla="*/ 2995 w 4712355"/>
              <a:gd name="connsiteY0" fmla="*/ 4417795 h 6545413"/>
              <a:gd name="connsiteX1" fmla="*/ 1870689 w 4712355"/>
              <a:gd name="connsiteY1" fmla="*/ 15438 h 6545413"/>
              <a:gd name="connsiteX2" fmla="*/ 4422596 w 4712355"/>
              <a:gd name="connsiteY2" fmla="*/ 0 h 6545413"/>
              <a:gd name="connsiteX3" fmla="*/ 4538483 w 4712355"/>
              <a:gd name="connsiteY3" fmla="*/ 3246220 h 6545413"/>
              <a:gd name="connsiteX4" fmla="*/ 2251689 w 4712355"/>
              <a:gd name="connsiteY4" fmla="*/ 6524627 h 6545413"/>
              <a:gd name="connsiteX5" fmla="*/ 2995 w 4712355"/>
              <a:gd name="connsiteY5" fmla="*/ 4417795 h 6545413"/>
              <a:gd name="connsiteX0" fmla="*/ 3403 w 4712763"/>
              <a:gd name="connsiteY0" fmla="*/ 4724021 h 6851639"/>
              <a:gd name="connsiteX1" fmla="*/ 1871097 w 4712763"/>
              <a:gd name="connsiteY1" fmla="*/ 321664 h 6851639"/>
              <a:gd name="connsiteX2" fmla="*/ 4423004 w 4712763"/>
              <a:gd name="connsiteY2" fmla="*/ 306226 h 6851639"/>
              <a:gd name="connsiteX3" fmla="*/ 4538891 w 4712763"/>
              <a:gd name="connsiteY3" fmla="*/ 3552446 h 6851639"/>
              <a:gd name="connsiteX4" fmla="*/ 2252097 w 4712763"/>
              <a:gd name="connsiteY4" fmla="*/ 6830853 h 6851639"/>
              <a:gd name="connsiteX5" fmla="*/ 3403 w 4712763"/>
              <a:gd name="connsiteY5" fmla="*/ 4724021 h 6851639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12060 w 4721420"/>
              <a:gd name="connsiteY0" fmla="*/ 4417795 h 6545413"/>
              <a:gd name="connsiteX1" fmla="*/ 1879754 w 4721420"/>
              <a:gd name="connsiteY1" fmla="*/ 15438 h 6545413"/>
              <a:gd name="connsiteX2" fmla="*/ 4431661 w 4721420"/>
              <a:gd name="connsiteY2" fmla="*/ 0 h 6545413"/>
              <a:gd name="connsiteX3" fmla="*/ 4547548 w 4721420"/>
              <a:gd name="connsiteY3" fmla="*/ 3246220 h 6545413"/>
              <a:gd name="connsiteX4" fmla="*/ 2260754 w 4721420"/>
              <a:gd name="connsiteY4" fmla="*/ 6524627 h 6545413"/>
              <a:gd name="connsiteX5" fmla="*/ 12060 w 4721420"/>
              <a:gd name="connsiteY5" fmla="*/ 4417795 h 6545413"/>
              <a:gd name="connsiteX0" fmla="*/ 17431 w 4726791"/>
              <a:gd name="connsiteY0" fmla="*/ 4417795 h 6545976"/>
              <a:gd name="connsiteX1" fmla="*/ 1885125 w 4726791"/>
              <a:gd name="connsiteY1" fmla="*/ 15438 h 6545976"/>
              <a:gd name="connsiteX2" fmla="*/ 4437032 w 4726791"/>
              <a:gd name="connsiteY2" fmla="*/ 0 h 6545976"/>
              <a:gd name="connsiteX3" fmla="*/ 4552919 w 4726791"/>
              <a:gd name="connsiteY3" fmla="*/ 3246220 h 6545976"/>
              <a:gd name="connsiteX4" fmla="*/ 2266125 w 4726791"/>
              <a:gd name="connsiteY4" fmla="*/ 6524627 h 6545976"/>
              <a:gd name="connsiteX5" fmla="*/ 17431 w 4726791"/>
              <a:gd name="connsiteY5" fmla="*/ 4417795 h 6545976"/>
              <a:gd name="connsiteX0" fmla="*/ 32352 w 4741712"/>
              <a:gd name="connsiteY0" fmla="*/ 4417795 h 6542761"/>
              <a:gd name="connsiteX1" fmla="*/ 1900046 w 4741712"/>
              <a:gd name="connsiteY1" fmla="*/ 15438 h 6542761"/>
              <a:gd name="connsiteX2" fmla="*/ 4451953 w 4741712"/>
              <a:gd name="connsiteY2" fmla="*/ 0 h 6542761"/>
              <a:gd name="connsiteX3" fmla="*/ 4567840 w 4741712"/>
              <a:gd name="connsiteY3" fmla="*/ 3246220 h 6542761"/>
              <a:gd name="connsiteX4" fmla="*/ 2281046 w 4741712"/>
              <a:gd name="connsiteY4" fmla="*/ 6524627 h 6542761"/>
              <a:gd name="connsiteX5" fmla="*/ 32352 w 4741712"/>
              <a:gd name="connsiteY5" fmla="*/ 4417795 h 6542761"/>
              <a:gd name="connsiteX0" fmla="*/ 29235 w 4738595"/>
              <a:gd name="connsiteY0" fmla="*/ 4417795 h 6545413"/>
              <a:gd name="connsiteX1" fmla="*/ 1896929 w 4738595"/>
              <a:gd name="connsiteY1" fmla="*/ 15438 h 6545413"/>
              <a:gd name="connsiteX2" fmla="*/ 4448836 w 4738595"/>
              <a:gd name="connsiteY2" fmla="*/ 0 h 6545413"/>
              <a:gd name="connsiteX3" fmla="*/ 4564723 w 4738595"/>
              <a:gd name="connsiteY3" fmla="*/ 3246220 h 6545413"/>
              <a:gd name="connsiteX4" fmla="*/ 2620829 w 4738595"/>
              <a:gd name="connsiteY4" fmla="*/ 6524627 h 6545413"/>
              <a:gd name="connsiteX5" fmla="*/ 29235 w 4738595"/>
              <a:gd name="connsiteY5" fmla="*/ 4417795 h 6545413"/>
              <a:gd name="connsiteX0" fmla="*/ 23668 w 4733028"/>
              <a:gd name="connsiteY0" fmla="*/ 4417795 h 6545413"/>
              <a:gd name="connsiteX1" fmla="*/ 1891362 w 4733028"/>
              <a:gd name="connsiteY1" fmla="*/ 15438 h 6545413"/>
              <a:gd name="connsiteX2" fmla="*/ 4443269 w 4733028"/>
              <a:gd name="connsiteY2" fmla="*/ 0 h 6545413"/>
              <a:gd name="connsiteX3" fmla="*/ 4559156 w 4733028"/>
              <a:gd name="connsiteY3" fmla="*/ 3246220 h 6545413"/>
              <a:gd name="connsiteX4" fmla="*/ 2615262 w 4733028"/>
              <a:gd name="connsiteY4" fmla="*/ 6524627 h 6545413"/>
              <a:gd name="connsiteX5" fmla="*/ 23668 w 4733028"/>
              <a:gd name="connsiteY5" fmla="*/ 4417795 h 6545413"/>
              <a:gd name="connsiteX0" fmla="*/ 4994 w 4714354"/>
              <a:gd name="connsiteY0" fmla="*/ 4417795 h 6549476"/>
              <a:gd name="connsiteX1" fmla="*/ 1872688 w 4714354"/>
              <a:gd name="connsiteY1" fmla="*/ 15438 h 6549476"/>
              <a:gd name="connsiteX2" fmla="*/ 4424595 w 4714354"/>
              <a:gd name="connsiteY2" fmla="*/ 0 h 6549476"/>
              <a:gd name="connsiteX3" fmla="*/ 4540482 w 4714354"/>
              <a:gd name="connsiteY3" fmla="*/ 3246220 h 6549476"/>
              <a:gd name="connsiteX4" fmla="*/ 2596588 w 4714354"/>
              <a:gd name="connsiteY4" fmla="*/ 6524627 h 6549476"/>
              <a:gd name="connsiteX5" fmla="*/ 4994 w 4714354"/>
              <a:gd name="connsiteY5" fmla="*/ 4417795 h 6549476"/>
              <a:gd name="connsiteX0" fmla="*/ 26445 w 4735805"/>
              <a:gd name="connsiteY0" fmla="*/ 4417795 h 6543881"/>
              <a:gd name="connsiteX1" fmla="*/ 1894139 w 4735805"/>
              <a:gd name="connsiteY1" fmla="*/ 15438 h 6543881"/>
              <a:gd name="connsiteX2" fmla="*/ 4446046 w 4735805"/>
              <a:gd name="connsiteY2" fmla="*/ 0 h 6543881"/>
              <a:gd name="connsiteX3" fmla="*/ 4561933 w 4735805"/>
              <a:gd name="connsiteY3" fmla="*/ 3246220 h 6543881"/>
              <a:gd name="connsiteX4" fmla="*/ 2618039 w 4735805"/>
              <a:gd name="connsiteY4" fmla="*/ 6524627 h 6543881"/>
              <a:gd name="connsiteX5" fmla="*/ 26445 w 4735805"/>
              <a:gd name="connsiteY5" fmla="*/ 4417795 h 6543881"/>
              <a:gd name="connsiteX0" fmla="*/ 26445 w 4735805"/>
              <a:gd name="connsiteY0" fmla="*/ 4417795 h 6524810"/>
              <a:gd name="connsiteX1" fmla="*/ 1894139 w 4735805"/>
              <a:gd name="connsiteY1" fmla="*/ 15438 h 6524810"/>
              <a:gd name="connsiteX2" fmla="*/ 4446046 w 4735805"/>
              <a:gd name="connsiteY2" fmla="*/ 0 h 6524810"/>
              <a:gd name="connsiteX3" fmla="*/ 4561933 w 4735805"/>
              <a:gd name="connsiteY3" fmla="*/ 3246220 h 6524810"/>
              <a:gd name="connsiteX4" fmla="*/ 2618039 w 4735805"/>
              <a:gd name="connsiteY4" fmla="*/ 6524627 h 6524810"/>
              <a:gd name="connsiteX5" fmla="*/ 26445 w 4735805"/>
              <a:gd name="connsiteY5" fmla="*/ 4417795 h 6524810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681167"/>
              <a:gd name="connsiteY0" fmla="*/ 4417795 h 6610217"/>
              <a:gd name="connsiteX1" fmla="*/ 1894139 w 4681167"/>
              <a:gd name="connsiteY1" fmla="*/ 15438 h 6610217"/>
              <a:gd name="connsiteX2" fmla="*/ 4446046 w 4681167"/>
              <a:gd name="connsiteY2" fmla="*/ 0 h 6610217"/>
              <a:gd name="connsiteX3" fmla="*/ 4504783 w 4681167"/>
              <a:gd name="connsiteY3" fmla="*/ 5627470 h 6610217"/>
              <a:gd name="connsiteX4" fmla="*/ 2618039 w 4681167"/>
              <a:gd name="connsiteY4" fmla="*/ 6524627 h 6610217"/>
              <a:gd name="connsiteX5" fmla="*/ 26445 w 4681167"/>
              <a:gd name="connsiteY5" fmla="*/ 4417795 h 6610217"/>
              <a:gd name="connsiteX0" fmla="*/ 26445 w 4706902"/>
              <a:gd name="connsiteY0" fmla="*/ 4417795 h 6614982"/>
              <a:gd name="connsiteX1" fmla="*/ 1894139 w 4706902"/>
              <a:gd name="connsiteY1" fmla="*/ 15438 h 6614982"/>
              <a:gd name="connsiteX2" fmla="*/ 4446046 w 4706902"/>
              <a:gd name="connsiteY2" fmla="*/ 0 h 6614982"/>
              <a:gd name="connsiteX3" fmla="*/ 4571458 w 4706902"/>
              <a:gd name="connsiteY3" fmla="*/ 5646520 h 6614982"/>
              <a:gd name="connsiteX4" fmla="*/ 2618039 w 4706902"/>
              <a:gd name="connsiteY4" fmla="*/ 6524627 h 6614982"/>
              <a:gd name="connsiteX5" fmla="*/ 26445 w 4706902"/>
              <a:gd name="connsiteY5" fmla="*/ 4417795 h 6614982"/>
              <a:gd name="connsiteX0" fmla="*/ 26445 w 4688588"/>
              <a:gd name="connsiteY0" fmla="*/ 4417795 h 6614982"/>
              <a:gd name="connsiteX1" fmla="*/ 1894139 w 4688588"/>
              <a:gd name="connsiteY1" fmla="*/ 15438 h 6614982"/>
              <a:gd name="connsiteX2" fmla="*/ 4446046 w 4688588"/>
              <a:gd name="connsiteY2" fmla="*/ 0 h 6614982"/>
              <a:gd name="connsiteX3" fmla="*/ 4571458 w 4688588"/>
              <a:gd name="connsiteY3" fmla="*/ 5646520 h 6614982"/>
              <a:gd name="connsiteX4" fmla="*/ 2618039 w 4688588"/>
              <a:gd name="connsiteY4" fmla="*/ 6524627 h 6614982"/>
              <a:gd name="connsiteX5" fmla="*/ 26445 w 4688588"/>
              <a:gd name="connsiteY5" fmla="*/ 4417795 h 6614982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47608 h 6644795"/>
              <a:gd name="connsiteX1" fmla="*/ 1894139 w 4713932"/>
              <a:gd name="connsiteY1" fmla="*/ 45251 h 6644795"/>
              <a:gd name="connsiteX2" fmla="*/ 4446046 w 4713932"/>
              <a:gd name="connsiteY2" fmla="*/ 29813 h 6644795"/>
              <a:gd name="connsiteX3" fmla="*/ 4550821 w 4713932"/>
              <a:gd name="connsiteY3" fmla="*/ 553688 h 6644795"/>
              <a:gd name="connsiteX4" fmla="*/ 4571458 w 4713932"/>
              <a:gd name="connsiteY4" fmla="*/ 5676333 h 6644795"/>
              <a:gd name="connsiteX5" fmla="*/ 2618039 w 4713932"/>
              <a:gd name="connsiteY5" fmla="*/ 6554440 h 6644795"/>
              <a:gd name="connsiteX6" fmla="*/ 26445 w 4713932"/>
              <a:gd name="connsiteY6" fmla="*/ 4447608 h 6644795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5238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28951 h 6626138"/>
              <a:gd name="connsiteX1" fmla="*/ 1894139 w 4713932"/>
              <a:gd name="connsiteY1" fmla="*/ 26594 h 6626138"/>
              <a:gd name="connsiteX2" fmla="*/ 4446046 w 4713932"/>
              <a:gd name="connsiteY2" fmla="*/ 11156 h 6626138"/>
              <a:gd name="connsiteX3" fmla="*/ 4550821 w 4713932"/>
              <a:gd name="connsiteY3" fmla="*/ 128631 h 6626138"/>
              <a:gd name="connsiteX4" fmla="*/ 4571458 w 4713932"/>
              <a:gd name="connsiteY4" fmla="*/ 5657676 h 6626138"/>
              <a:gd name="connsiteX5" fmla="*/ 2618039 w 4713932"/>
              <a:gd name="connsiteY5" fmla="*/ 6535783 h 6626138"/>
              <a:gd name="connsiteX6" fmla="*/ 26445 w 4713932"/>
              <a:gd name="connsiteY6" fmla="*/ 4428951 h 6626138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4604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0032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39546 h 6636733"/>
              <a:gd name="connsiteX1" fmla="*/ 1894139 w 4713932"/>
              <a:gd name="connsiteY1" fmla="*/ 37189 h 6636733"/>
              <a:gd name="connsiteX2" fmla="*/ 4374926 w 4713932"/>
              <a:gd name="connsiteY2" fmla="*/ 1431 h 6636733"/>
              <a:gd name="connsiteX3" fmla="*/ 4550821 w 4713932"/>
              <a:gd name="connsiteY3" fmla="*/ 139226 h 6636733"/>
              <a:gd name="connsiteX4" fmla="*/ 4571458 w 4713932"/>
              <a:gd name="connsiteY4" fmla="*/ 5668271 h 6636733"/>
              <a:gd name="connsiteX5" fmla="*/ 2618039 w 4713932"/>
              <a:gd name="connsiteY5" fmla="*/ 6546378 h 6636733"/>
              <a:gd name="connsiteX6" fmla="*/ 26445 w 4713932"/>
              <a:gd name="connsiteY6" fmla="*/ 4439546 h 6636733"/>
              <a:gd name="connsiteX0" fmla="*/ 26445 w 4713932"/>
              <a:gd name="connsiteY0" fmla="*/ 4439063 h 6636250"/>
              <a:gd name="connsiteX1" fmla="*/ 1894139 w 4713932"/>
              <a:gd name="connsiteY1" fmla="*/ 36706 h 6636250"/>
              <a:gd name="connsiteX2" fmla="*/ 4374926 w 4713932"/>
              <a:gd name="connsiteY2" fmla="*/ 948 h 6636250"/>
              <a:gd name="connsiteX3" fmla="*/ 4550821 w 4713932"/>
              <a:gd name="connsiteY3" fmla="*/ 189543 h 6636250"/>
              <a:gd name="connsiteX4" fmla="*/ 4571458 w 4713932"/>
              <a:gd name="connsiteY4" fmla="*/ 5667788 h 6636250"/>
              <a:gd name="connsiteX5" fmla="*/ 2618039 w 4713932"/>
              <a:gd name="connsiteY5" fmla="*/ 6545895 h 6636250"/>
              <a:gd name="connsiteX6" fmla="*/ 26445 w 4713932"/>
              <a:gd name="connsiteY6" fmla="*/ 4439063 h 6636250"/>
              <a:gd name="connsiteX0" fmla="*/ 21007 w 4708494"/>
              <a:gd name="connsiteY0" fmla="*/ 4439063 h 6636250"/>
              <a:gd name="connsiteX1" fmla="*/ 1919181 w 4708494"/>
              <a:gd name="connsiteY1" fmla="*/ 6226 h 6636250"/>
              <a:gd name="connsiteX2" fmla="*/ 4369488 w 4708494"/>
              <a:gd name="connsiteY2" fmla="*/ 948 h 6636250"/>
              <a:gd name="connsiteX3" fmla="*/ 4545383 w 4708494"/>
              <a:gd name="connsiteY3" fmla="*/ 189543 h 6636250"/>
              <a:gd name="connsiteX4" fmla="*/ 4566020 w 4708494"/>
              <a:gd name="connsiteY4" fmla="*/ 5667788 h 6636250"/>
              <a:gd name="connsiteX5" fmla="*/ 2612601 w 4708494"/>
              <a:gd name="connsiteY5" fmla="*/ 6545895 h 6636250"/>
              <a:gd name="connsiteX6" fmla="*/ 21007 w 4708494"/>
              <a:gd name="connsiteY6" fmla="*/ 4439063 h 6636250"/>
              <a:gd name="connsiteX0" fmla="*/ 19363 w 4706850"/>
              <a:gd name="connsiteY0" fmla="*/ 4448077 h 6645264"/>
              <a:gd name="connsiteX1" fmla="*/ 1937857 w 4706850"/>
              <a:gd name="connsiteY1" fmla="*/ 0 h 6645264"/>
              <a:gd name="connsiteX2" fmla="*/ 4367844 w 4706850"/>
              <a:gd name="connsiteY2" fmla="*/ 9962 h 6645264"/>
              <a:gd name="connsiteX3" fmla="*/ 4543739 w 4706850"/>
              <a:gd name="connsiteY3" fmla="*/ 198557 h 6645264"/>
              <a:gd name="connsiteX4" fmla="*/ 4564376 w 4706850"/>
              <a:gd name="connsiteY4" fmla="*/ 5676802 h 6645264"/>
              <a:gd name="connsiteX5" fmla="*/ 2610957 w 4706850"/>
              <a:gd name="connsiteY5" fmla="*/ 6554909 h 6645264"/>
              <a:gd name="connsiteX6" fmla="*/ 19363 w 4706850"/>
              <a:gd name="connsiteY6" fmla="*/ 4448077 h 6645264"/>
              <a:gd name="connsiteX0" fmla="*/ 17092 w 4704579"/>
              <a:gd name="connsiteY0" fmla="*/ 4448077 h 6645264"/>
              <a:gd name="connsiteX1" fmla="*/ 1935586 w 4704579"/>
              <a:gd name="connsiteY1" fmla="*/ 0 h 6645264"/>
              <a:gd name="connsiteX2" fmla="*/ 4365573 w 4704579"/>
              <a:gd name="connsiteY2" fmla="*/ 9962 h 6645264"/>
              <a:gd name="connsiteX3" fmla="*/ 4541468 w 4704579"/>
              <a:gd name="connsiteY3" fmla="*/ 198557 h 6645264"/>
              <a:gd name="connsiteX4" fmla="*/ 4562105 w 4704579"/>
              <a:gd name="connsiteY4" fmla="*/ 5676802 h 6645264"/>
              <a:gd name="connsiteX5" fmla="*/ 2608686 w 4704579"/>
              <a:gd name="connsiteY5" fmla="*/ 6554909 h 6645264"/>
              <a:gd name="connsiteX6" fmla="*/ 17092 w 4704579"/>
              <a:gd name="connsiteY6" fmla="*/ 4448077 h 6645264"/>
              <a:gd name="connsiteX0" fmla="*/ 17092 w 4702381"/>
              <a:gd name="connsiteY0" fmla="*/ 4448077 h 6645264"/>
              <a:gd name="connsiteX1" fmla="*/ 1935586 w 4702381"/>
              <a:gd name="connsiteY1" fmla="*/ 0 h 6645264"/>
              <a:gd name="connsiteX2" fmla="*/ 4365573 w 4702381"/>
              <a:gd name="connsiteY2" fmla="*/ 9962 h 6645264"/>
              <a:gd name="connsiteX3" fmla="*/ 4541468 w 4702381"/>
              <a:gd name="connsiteY3" fmla="*/ 198557 h 6645264"/>
              <a:gd name="connsiteX4" fmla="*/ 4562105 w 4702381"/>
              <a:gd name="connsiteY4" fmla="*/ 5676802 h 6645264"/>
              <a:gd name="connsiteX5" fmla="*/ 2608686 w 4702381"/>
              <a:gd name="connsiteY5" fmla="*/ 6554909 h 6645264"/>
              <a:gd name="connsiteX6" fmla="*/ 17092 w 4702381"/>
              <a:gd name="connsiteY6" fmla="*/ 4448077 h 6645264"/>
              <a:gd name="connsiteX0" fmla="*/ 17092 w 4701301"/>
              <a:gd name="connsiteY0" fmla="*/ 4448077 h 6645264"/>
              <a:gd name="connsiteX1" fmla="*/ 1935586 w 4701301"/>
              <a:gd name="connsiteY1" fmla="*/ 0 h 6645264"/>
              <a:gd name="connsiteX2" fmla="*/ 4365573 w 4701301"/>
              <a:gd name="connsiteY2" fmla="*/ 9962 h 6645264"/>
              <a:gd name="connsiteX3" fmla="*/ 4541468 w 4701301"/>
              <a:gd name="connsiteY3" fmla="*/ 198557 h 6645264"/>
              <a:gd name="connsiteX4" fmla="*/ 4562105 w 4701301"/>
              <a:gd name="connsiteY4" fmla="*/ 5676802 h 6645264"/>
              <a:gd name="connsiteX5" fmla="*/ 2608686 w 4701301"/>
              <a:gd name="connsiteY5" fmla="*/ 6554909 h 6645264"/>
              <a:gd name="connsiteX6" fmla="*/ 17092 w 4701301"/>
              <a:gd name="connsiteY6" fmla="*/ 4448077 h 6645264"/>
              <a:gd name="connsiteX0" fmla="*/ 17092 w 4562105"/>
              <a:gd name="connsiteY0" fmla="*/ 4448077 h 6645264"/>
              <a:gd name="connsiteX1" fmla="*/ 1935586 w 4562105"/>
              <a:gd name="connsiteY1" fmla="*/ 0 h 6645264"/>
              <a:gd name="connsiteX2" fmla="*/ 4365573 w 4562105"/>
              <a:gd name="connsiteY2" fmla="*/ 9962 h 6645264"/>
              <a:gd name="connsiteX3" fmla="*/ 4541468 w 4562105"/>
              <a:gd name="connsiteY3" fmla="*/ 198557 h 6645264"/>
              <a:gd name="connsiteX4" fmla="*/ 4562105 w 4562105"/>
              <a:gd name="connsiteY4" fmla="*/ 5676802 h 6645264"/>
              <a:gd name="connsiteX5" fmla="*/ 2608686 w 4562105"/>
              <a:gd name="connsiteY5" fmla="*/ 6554909 h 6645264"/>
              <a:gd name="connsiteX6" fmla="*/ 17092 w 4562105"/>
              <a:gd name="connsiteY6" fmla="*/ 4448077 h 6645264"/>
              <a:gd name="connsiteX0" fmla="*/ 17092 w 4562105"/>
              <a:gd name="connsiteY0" fmla="*/ 4448077 h 6592556"/>
              <a:gd name="connsiteX1" fmla="*/ 1935586 w 4562105"/>
              <a:gd name="connsiteY1" fmla="*/ 0 h 6592556"/>
              <a:gd name="connsiteX2" fmla="*/ 4365573 w 4562105"/>
              <a:gd name="connsiteY2" fmla="*/ 9962 h 6592556"/>
              <a:gd name="connsiteX3" fmla="*/ 4541468 w 4562105"/>
              <a:gd name="connsiteY3" fmla="*/ 198557 h 6592556"/>
              <a:gd name="connsiteX4" fmla="*/ 4562105 w 4562105"/>
              <a:gd name="connsiteY4" fmla="*/ 5676802 h 6592556"/>
              <a:gd name="connsiteX5" fmla="*/ 2608686 w 4562105"/>
              <a:gd name="connsiteY5" fmla="*/ 6554909 h 6592556"/>
              <a:gd name="connsiteX6" fmla="*/ 17092 w 4562105"/>
              <a:gd name="connsiteY6" fmla="*/ 4448077 h 6592556"/>
              <a:gd name="connsiteX0" fmla="*/ 17092 w 4562105"/>
              <a:gd name="connsiteY0" fmla="*/ 4448077 h 6561473"/>
              <a:gd name="connsiteX1" fmla="*/ 1935586 w 4562105"/>
              <a:gd name="connsiteY1" fmla="*/ 0 h 6561473"/>
              <a:gd name="connsiteX2" fmla="*/ 4365573 w 4562105"/>
              <a:gd name="connsiteY2" fmla="*/ 9962 h 6561473"/>
              <a:gd name="connsiteX3" fmla="*/ 4541468 w 4562105"/>
              <a:gd name="connsiteY3" fmla="*/ 198557 h 6561473"/>
              <a:gd name="connsiteX4" fmla="*/ 4562105 w 4562105"/>
              <a:gd name="connsiteY4" fmla="*/ 5676802 h 6561473"/>
              <a:gd name="connsiteX5" fmla="*/ 2608686 w 4562105"/>
              <a:gd name="connsiteY5" fmla="*/ 6554909 h 6561473"/>
              <a:gd name="connsiteX6" fmla="*/ 17092 w 4562105"/>
              <a:gd name="connsiteY6" fmla="*/ 4448077 h 6561473"/>
              <a:gd name="connsiteX0" fmla="*/ 18334 w 4563347"/>
              <a:gd name="connsiteY0" fmla="*/ 4448077 h 6561473"/>
              <a:gd name="connsiteX1" fmla="*/ 1936828 w 4563347"/>
              <a:gd name="connsiteY1" fmla="*/ 0 h 6561473"/>
              <a:gd name="connsiteX2" fmla="*/ 4366815 w 4563347"/>
              <a:gd name="connsiteY2" fmla="*/ 9962 h 6561473"/>
              <a:gd name="connsiteX3" fmla="*/ 4542710 w 4563347"/>
              <a:gd name="connsiteY3" fmla="*/ 198557 h 6561473"/>
              <a:gd name="connsiteX4" fmla="*/ 4563347 w 4563347"/>
              <a:gd name="connsiteY4" fmla="*/ 5676802 h 6561473"/>
              <a:gd name="connsiteX5" fmla="*/ 2609928 w 4563347"/>
              <a:gd name="connsiteY5" fmla="*/ 6554909 h 6561473"/>
              <a:gd name="connsiteX6" fmla="*/ 18334 w 4563347"/>
              <a:gd name="connsiteY6" fmla="*/ 4448077 h 6561473"/>
              <a:gd name="connsiteX0" fmla="*/ 20715 w 4565728"/>
              <a:gd name="connsiteY0" fmla="*/ 4448077 h 6564701"/>
              <a:gd name="connsiteX1" fmla="*/ 1939209 w 4565728"/>
              <a:gd name="connsiteY1" fmla="*/ 0 h 6564701"/>
              <a:gd name="connsiteX2" fmla="*/ 4369196 w 4565728"/>
              <a:gd name="connsiteY2" fmla="*/ 9962 h 6564701"/>
              <a:gd name="connsiteX3" fmla="*/ 4545091 w 4565728"/>
              <a:gd name="connsiteY3" fmla="*/ 198557 h 6564701"/>
              <a:gd name="connsiteX4" fmla="*/ 4565728 w 4565728"/>
              <a:gd name="connsiteY4" fmla="*/ 5676802 h 6564701"/>
              <a:gd name="connsiteX5" fmla="*/ 2612309 w 4565728"/>
              <a:gd name="connsiteY5" fmla="*/ 6554909 h 6564701"/>
              <a:gd name="connsiteX6" fmla="*/ 1024651 w 4565728"/>
              <a:gd name="connsiteY6" fmla="*/ 6039287 h 6564701"/>
              <a:gd name="connsiteX7" fmla="*/ 20715 w 4565728"/>
              <a:gd name="connsiteY7" fmla="*/ 4448077 h 6564701"/>
              <a:gd name="connsiteX0" fmla="*/ 20715 w 4565728"/>
              <a:gd name="connsiteY0" fmla="*/ 4448077 h 6562037"/>
              <a:gd name="connsiteX1" fmla="*/ 1939209 w 4565728"/>
              <a:gd name="connsiteY1" fmla="*/ 0 h 6562037"/>
              <a:gd name="connsiteX2" fmla="*/ 4369196 w 4565728"/>
              <a:gd name="connsiteY2" fmla="*/ 9962 h 6562037"/>
              <a:gd name="connsiteX3" fmla="*/ 4545091 w 4565728"/>
              <a:gd name="connsiteY3" fmla="*/ 198557 h 6562037"/>
              <a:gd name="connsiteX4" fmla="*/ 4565728 w 4565728"/>
              <a:gd name="connsiteY4" fmla="*/ 5676802 h 6562037"/>
              <a:gd name="connsiteX5" fmla="*/ 2612309 w 4565728"/>
              <a:gd name="connsiteY5" fmla="*/ 6554909 h 6562037"/>
              <a:gd name="connsiteX6" fmla="*/ 1024651 w 4565728"/>
              <a:gd name="connsiteY6" fmla="*/ 6039287 h 6562037"/>
              <a:gd name="connsiteX7" fmla="*/ 20715 w 4565728"/>
              <a:gd name="connsiteY7" fmla="*/ 4448077 h 6562037"/>
              <a:gd name="connsiteX0" fmla="*/ 20715 w 4565728"/>
              <a:gd name="connsiteY0" fmla="*/ 4448077 h 6556271"/>
              <a:gd name="connsiteX1" fmla="*/ 1939209 w 4565728"/>
              <a:gd name="connsiteY1" fmla="*/ 0 h 6556271"/>
              <a:gd name="connsiteX2" fmla="*/ 4369196 w 4565728"/>
              <a:gd name="connsiteY2" fmla="*/ 9962 h 6556271"/>
              <a:gd name="connsiteX3" fmla="*/ 4545091 w 4565728"/>
              <a:gd name="connsiteY3" fmla="*/ 198557 h 6556271"/>
              <a:gd name="connsiteX4" fmla="*/ 4565728 w 4565728"/>
              <a:gd name="connsiteY4" fmla="*/ 5676802 h 6556271"/>
              <a:gd name="connsiteX5" fmla="*/ 2612309 w 4565728"/>
              <a:gd name="connsiteY5" fmla="*/ 6554909 h 6556271"/>
              <a:gd name="connsiteX6" fmla="*/ 1024651 w 4565728"/>
              <a:gd name="connsiteY6" fmla="*/ 6039287 h 6556271"/>
              <a:gd name="connsiteX7" fmla="*/ 20715 w 4565728"/>
              <a:gd name="connsiteY7" fmla="*/ 4448077 h 6556271"/>
              <a:gd name="connsiteX0" fmla="*/ 14580 w 4559593"/>
              <a:gd name="connsiteY0" fmla="*/ 4448077 h 6556271"/>
              <a:gd name="connsiteX1" fmla="*/ 1933074 w 4559593"/>
              <a:gd name="connsiteY1" fmla="*/ 0 h 6556271"/>
              <a:gd name="connsiteX2" fmla="*/ 4363061 w 4559593"/>
              <a:gd name="connsiteY2" fmla="*/ 9962 h 6556271"/>
              <a:gd name="connsiteX3" fmla="*/ 4538956 w 4559593"/>
              <a:gd name="connsiteY3" fmla="*/ 198557 h 6556271"/>
              <a:gd name="connsiteX4" fmla="*/ 4559593 w 4559593"/>
              <a:gd name="connsiteY4" fmla="*/ 5676802 h 6556271"/>
              <a:gd name="connsiteX5" fmla="*/ 2606174 w 4559593"/>
              <a:gd name="connsiteY5" fmla="*/ 6554909 h 6556271"/>
              <a:gd name="connsiteX6" fmla="*/ 1018516 w 4559593"/>
              <a:gd name="connsiteY6" fmla="*/ 6039287 h 6556271"/>
              <a:gd name="connsiteX7" fmla="*/ 14580 w 4559593"/>
              <a:gd name="connsiteY7" fmla="*/ 4448077 h 6556271"/>
              <a:gd name="connsiteX0" fmla="*/ 22013 w 4567026"/>
              <a:gd name="connsiteY0" fmla="*/ 4448077 h 6562037"/>
              <a:gd name="connsiteX1" fmla="*/ 1940507 w 4567026"/>
              <a:gd name="connsiteY1" fmla="*/ 0 h 6562037"/>
              <a:gd name="connsiteX2" fmla="*/ 4370494 w 4567026"/>
              <a:gd name="connsiteY2" fmla="*/ 9962 h 6562037"/>
              <a:gd name="connsiteX3" fmla="*/ 4546389 w 4567026"/>
              <a:gd name="connsiteY3" fmla="*/ 198557 h 6562037"/>
              <a:gd name="connsiteX4" fmla="*/ 4567026 w 4567026"/>
              <a:gd name="connsiteY4" fmla="*/ 5676802 h 6562037"/>
              <a:gd name="connsiteX5" fmla="*/ 2613607 w 4567026"/>
              <a:gd name="connsiteY5" fmla="*/ 6554909 h 6562037"/>
              <a:gd name="connsiteX6" fmla="*/ 1005629 w 4567026"/>
              <a:gd name="connsiteY6" fmla="*/ 6039287 h 6562037"/>
              <a:gd name="connsiteX7" fmla="*/ 22013 w 4567026"/>
              <a:gd name="connsiteY7" fmla="*/ 4448077 h 6562037"/>
              <a:gd name="connsiteX0" fmla="*/ 22013 w 4567026"/>
              <a:gd name="connsiteY0" fmla="*/ 4448077 h 6561948"/>
              <a:gd name="connsiteX1" fmla="*/ 1940507 w 4567026"/>
              <a:gd name="connsiteY1" fmla="*/ 0 h 6561948"/>
              <a:gd name="connsiteX2" fmla="*/ 4370494 w 4567026"/>
              <a:gd name="connsiteY2" fmla="*/ 9962 h 6561948"/>
              <a:gd name="connsiteX3" fmla="*/ 4546389 w 4567026"/>
              <a:gd name="connsiteY3" fmla="*/ 198557 h 6561948"/>
              <a:gd name="connsiteX4" fmla="*/ 4567026 w 4567026"/>
              <a:gd name="connsiteY4" fmla="*/ 5676802 h 6561948"/>
              <a:gd name="connsiteX5" fmla="*/ 2613607 w 4567026"/>
              <a:gd name="connsiteY5" fmla="*/ 6554909 h 6561948"/>
              <a:gd name="connsiteX6" fmla="*/ 1005629 w 4567026"/>
              <a:gd name="connsiteY6" fmla="*/ 6039287 h 6561948"/>
              <a:gd name="connsiteX7" fmla="*/ 22013 w 4567026"/>
              <a:gd name="connsiteY7" fmla="*/ 4448077 h 6561948"/>
              <a:gd name="connsiteX0" fmla="*/ 22013 w 4567026"/>
              <a:gd name="connsiteY0" fmla="*/ 4448077 h 6554958"/>
              <a:gd name="connsiteX1" fmla="*/ 1940507 w 4567026"/>
              <a:gd name="connsiteY1" fmla="*/ 0 h 6554958"/>
              <a:gd name="connsiteX2" fmla="*/ 4370494 w 4567026"/>
              <a:gd name="connsiteY2" fmla="*/ 9962 h 6554958"/>
              <a:gd name="connsiteX3" fmla="*/ 4546389 w 4567026"/>
              <a:gd name="connsiteY3" fmla="*/ 198557 h 6554958"/>
              <a:gd name="connsiteX4" fmla="*/ 4567026 w 4567026"/>
              <a:gd name="connsiteY4" fmla="*/ 5676802 h 6554958"/>
              <a:gd name="connsiteX5" fmla="*/ 2613607 w 4567026"/>
              <a:gd name="connsiteY5" fmla="*/ 6554909 h 6554958"/>
              <a:gd name="connsiteX6" fmla="*/ 1005629 w 4567026"/>
              <a:gd name="connsiteY6" fmla="*/ 6039287 h 6554958"/>
              <a:gd name="connsiteX7" fmla="*/ 22013 w 4567026"/>
              <a:gd name="connsiteY7" fmla="*/ 4448077 h 6554958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55026"/>
              <a:gd name="connsiteX1" fmla="*/ 1940507 w 4567026"/>
              <a:gd name="connsiteY1" fmla="*/ 0 h 6555026"/>
              <a:gd name="connsiteX2" fmla="*/ 4370494 w 4567026"/>
              <a:gd name="connsiteY2" fmla="*/ 9962 h 6555026"/>
              <a:gd name="connsiteX3" fmla="*/ 4546389 w 4567026"/>
              <a:gd name="connsiteY3" fmla="*/ 198557 h 6555026"/>
              <a:gd name="connsiteX4" fmla="*/ 4567026 w 4567026"/>
              <a:gd name="connsiteY4" fmla="*/ 5676802 h 6555026"/>
              <a:gd name="connsiteX5" fmla="*/ 3682789 w 4567026"/>
              <a:gd name="connsiteY5" fmla="*/ 6333927 h 6555026"/>
              <a:gd name="connsiteX6" fmla="*/ 2613607 w 4567026"/>
              <a:gd name="connsiteY6" fmla="*/ 6554909 h 6555026"/>
              <a:gd name="connsiteX7" fmla="*/ 1005629 w 4567026"/>
              <a:gd name="connsiteY7" fmla="*/ 6039287 h 6555026"/>
              <a:gd name="connsiteX8" fmla="*/ 22013 w 4567026"/>
              <a:gd name="connsiteY8" fmla="*/ 4448077 h 6555026"/>
              <a:gd name="connsiteX0" fmla="*/ 44498 w 4589511"/>
              <a:gd name="connsiteY0" fmla="*/ 4448077 h 6555026"/>
              <a:gd name="connsiteX1" fmla="*/ 1962992 w 4589511"/>
              <a:gd name="connsiteY1" fmla="*/ 0 h 6555026"/>
              <a:gd name="connsiteX2" fmla="*/ 4392979 w 4589511"/>
              <a:gd name="connsiteY2" fmla="*/ 9962 h 6555026"/>
              <a:gd name="connsiteX3" fmla="*/ 4568874 w 4589511"/>
              <a:gd name="connsiteY3" fmla="*/ 198557 h 6555026"/>
              <a:gd name="connsiteX4" fmla="*/ 4589511 w 4589511"/>
              <a:gd name="connsiteY4" fmla="*/ 5676802 h 6555026"/>
              <a:gd name="connsiteX5" fmla="*/ 3705274 w 4589511"/>
              <a:gd name="connsiteY5" fmla="*/ 6333927 h 6555026"/>
              <a:gd name="connsiteX6" fmla="*/ 2636092 w 4589511"/>
              <a:gd name="connsiteY6" fmla="*/ 6554909 h 6555026"/>
              <a:gd name="connsiteX7" fmla="*/ 1028114 w 4589511"/>
              <a:gd name="connsiteY7" fmla="*/ 6039287 h 6555026"/>
              <a:gd name="connsiteX8" fmla="*/ 44498 w 4589511"/>
              <a:gd name="connsiteY8" fmla="*/ 4448077 h 655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9511" h="6555026">
                <a:moveTo>
                  <a:pt x="44498" y="4448077"/>
                </a:moveTo>
                <a:cubicBezTo>
                  <a:pt x="-165449" y="3431369"/>
                  <a:pt x="350092" y="1272239"/>
                  <a:pt x="1962992" y="0"/>
                </a:cubicBezTo>
                <a:lnTo>
                  <a:pt x="4392979" y="9962"/>
                </a:lnTo>
                <a:cubicBezTo>
                  <a:pt x="4433804" y="-3724"/>
                  <a:pt x="4576547" y="134405"/>
                  <a:pt x="4568874" y="198557"/>
                </a:cubicBezTo>
                <a:cubicBezTo>
                  <a:pt x="4574536" y="2226764"/>
                  <a:pt x="4581441" y="4495702"/>
                  <a:pt x="4589511" y="5676802"/>
                </a:cubicBezTo>
                <a:cubicBezTo>
                  <a:pt x="4428644" y="5983084"/>
                  <a:pt x="4030844" y="6187576"/>
                  <a:pt x="3705274" y="6333927"/>
                </a:cubicBezTo>
                <a:cubicBezTo>
                  <a:pt x="3379704" y="6480278"/>
                  <a:pt x="3148325" y="6548136"/>
                  <a:pt x="2636092" y="6554909"/>
                </a:cubicBezTo>
                <a:cubicBezTo>
                  <a:pt x="2123859" y="6561682"/>
                  <a:pt x="1343206" y="6273586"/>
                  <a:pt x="1028114" y="6039287"/>
                </a:cubicBezTo>
                <a:cubicBezTo>
                  <a:pt x="596182" y="5688148"/>
                  <a:pt x="254445" y="5464785"/>
                  <a:pt x="44498" y="44480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182880"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893C5-3725-2BF8-B201-6C4123C13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51229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wo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51">
            <a:extLst>
              <a:ext uri="{FF2B5EF4-FFF2-40B4-BE49-F238E27FC236}">
                <a16:creationId xmlns:a16="http://schemas.microsoft.com/office/drawing/2014/main" id="{4A781A8E-199F-1F48-C80E-B6501B56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423648" y="-93866"/>
            <a:ext cx="1698615" cy="1838087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eeform: Shape 22">
            <a:extLst>
              <a:ext uri="{FF2B5EF4-FFF2-40B4-BE49-F238E27FC236}">
                <a16:creationId xmlns:a16="http://schemas.microsoft.com/office/drawing/2014/main" id="{1C466053-4CA7-4CBB-C1D2-19FE899BE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00480F-88D3-CF82-FAF8-9527C86B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05F17713-1E50-F9DA-1134-DEB4A4AE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5A7D8CB-7B8B-DA38-6E7E-0DAEB7D299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2816352" cy="38404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E441B96-235E-1744-83C7-22A1E6ED8B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7800" y="2039111"/>
            <a:ext cx="6949440" cy="3840480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200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F605979-8A00-C008-E1AA-6AC1F9EAB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71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1B0F4867-5345-BF6B-3402-DEEC3D2DDF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1"/>
            <a:ext cx="6729984" cy="3840480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2000" cap="all" baseline="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693A8C2-EDAB-3C2B-00D3-3B9F9D64ACD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13472" y="2039111"/>
            <a:ext cx="3163824" cy="38404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E52DCD-6B80-A17A-B12C-76D628BAF30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3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CADEA8BB-3550-ABDA-99A6-455084D5D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3271424"/>
            <a:ext cx="12192000" cy="3586577"/>
          </a:xfrm>
          <a:custGeom>
            <a:avLst/>
            <a:gdLst>
              <a:gd name="connsiteX0" fmla="*/ 1849560 w 12192000"/>
              <a:gd name="connsiteY0" fmla="*/ 803 h 3586577"/>
              <a:gd name="connsiteX1" fmla="*/ 2779308 w 12192000"/>
              <a:gd name="connsiteY1" fmla="*/ 191654 h 3586577"/>
              <a:gd name="connsiteX2" fmla="*/ 3529993 w 12192000"/>
              <a:gd name="connsiteY2" fmla="*/ 614650 h 3586577"/>
              <a:gd name="connsiteX3" fmla="*/ 5271921 w 12192000"/>
              <a:gd name="connsiteY3" fmla="*/ 1300408 h 3586577"/>
              <a:gd name="connsiteX4" fmla="*/ 6940105 w 12192000"/>
              <a:gd name="connsiteY4" fmla="*/ 1192018 h 3586577"/>
              <a:gd name="connsiteX5" fmla="*/ 8301823 w 12192000"/>
              <a:gd name="connsiteY5" fmla="*/ 780730 h 3586577"/>
              <a:gd name="connsiteX6" fmla="*/ 12120288 w 12192000"/>
              <a:gd name="connsiteY6" fmla="*/ 561429 h 3586577"/>
              <a:gd name="connsiteX7" fmla="*/ 12192000 w 12192000"/>
              <a:gd name="connsiteY7" fmla="*/ 591187 h 3586577"/>
              <a:gd name="connsiteX8" fmla="*/ 12192000 w 12192000"/>
              <a:gd name="connsiteY8" fmla="*/ 3586577 h 3586577"/>
              <a:gd name="connsiteX9" fmla="*/ 0 w 12192000"/>
              <a:gd name="connsiteY9" fmla="*/ 3586577 h 3586577"/>
              <a:gd name="connsiteX10" fmla="*/ 0 w 12192000"/>
              <a:gd name="connsiteY10" fmla="*/ 671712 h 3586577"/>
              <a:gd name="connsiteX11" fmla="*/ 66994 w 12192000"/>
              <a:gd name="connsiteY11" fmla="*/ 616810 h 3586577"/>
              <a:gd name="connsiteX12" fmla="*/ 314608 w 12192000"/>
              <a:gd name="connsiteY12" fmla="*/ 447849 h 3586577"/>
              <a:gd name="connsiteX13" fmla="*/ 1849560 w 12192000"/>
              <a:gd name="connsiteY13" fmla="*/ 803 h 358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3586577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1" y="1300408"/>
                </a:cubicBezTo>
                <a:cubicBezTo>
                  <a:pt x="5824636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3586577"/>
                </a:lnTo>
                <a:lnTo>
                  <a:pt x="0" y="3586577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able Placeholder 4">
            <a:extLst>
              <a:ext uri="{FF2B5EF4-FFF2-40B4-BE49-F238E27FC236}">
                <a16:creationId xmlns:a16="http://schemas.microsoft.com/office/drawing/2014/main" id="{A8715227-A125-7CA3-B8F5-9D5894E8C98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14400" y="2039111"/>
            <a:ext cx="10360025" cy="3374136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EC2E35B-5EFD-B330-984C-15A012C90B8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274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686C03E6-655F-A394-4461-7BC878C41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7145" y="3001406"/>
            <a:ext cx="3865902" cy="3856595"/>
          </a:xfrm>
          <a:custGeom>
            <a:avLst/>
            <a:gdLst>
              <a:gd name="connsiteX0" fmla="*/ 0 w 3865902"/>
              <a:gd name="connsiteY0" fmla="*/ 0 h 3856595"/>
              <a:gd name="connsiteX1" fmla="*/ 36224 w 3865902"/>
              <a:gd name="connsiteY1" fmla="*/ 87499 h 3856595"/>
              <a:gd name="connsiteX2" fmla="*/ 560241 w 3865902"/>
              <a:gd name="connsiteY2" fmla="*/ 881472 h 3856595"/>
              <a:gd name="connsiteX3" fmla="*/ 1285567 w 3865902"/>
              <a:gd name="connsiteY3" fmla="*/ 1323684 h 3856595"/>
              <a:gd name="connsiteX4" fmla="*/ 1971938 w 3865902"/>
              <a:gd name="connsiteY4" fmla="*/ 1550422 h 3856595"/>
              <a:gd name="connsiteX5" fmla="*/ 3782327 w 3865902"/>
              <a:gd name="connsiteY5" fmla="*/ 2888188 h 3856595"/>
              <a:gd name="connsiteX6" fmla="*/ 3865611 w 3865902"/>
              <a:gd name="connsiteY6" fmla="*/ 3435831 h 3856595"/>
              <a:gd name="connsiteX7" fmla="*/ 3805121 w 3865902"/>
              <a:gd name="connsiteY7" fmla="*/ 3842880 h 3856595"/>
              <a:gd name="connsiteX8" fmla="*/ 3800674 w 3865902"/>
              <a:gd name="connsiteY8" fmla="*/ 3856595 h 3856595"/>
              <a:gd name="connsiteX9" fmla="*/ 0 w 3865902"/>
              <a:gd name="connsiteY9" fmla="*/ 3856595 h 385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5902" h="3856595">
                <a:moveTo>
                  <a:pt x="0" y="0"/>
                </a:moveTo>
                <a:lnTo>
                  <a:pt x="36224" y="87499"/>
                </a:lnTo>
                <a:cubicBezTo>
                  <a:pt x="154868" y="378336"/>
                  <a:pt x="315166" y="649927"/>
                  <a:pt x="560241" y="881472"/>
                </a:cubicBezTo>
                <a:cubicBezTo>
                  <a:pt x="766493" y="1076486"/>
                  <a:pt x="1013912" y="1216159"/>
                  <a:pt x="1285567" y="1323684"/>
                </a:cubicBezTo>
                <a:cubicBezTo>
                  <a:pt x="1588934" y="1443752"/>
                  <a:pt x="1777483" y="1493740"/>
                  <a:pt x="1971938" y="1550422"/>
                </a:cubicBezTo>
                <a:cubicBezTo>
                  <a:pt x="2188057" y="1613391"/>
                  <a:pt x="3470229" y="1987236"/>
                  <a:pt x="3782327" y="2888188"/>
                </a:cubicBezTo>
                <a:cubicBezTo>
                  <a:pt x="3866366" y="3130827"/>
                  <a:pt x="3867057" y="3372562"/>
                  <a:pt x="3865611" y="3435831"/>
                </a:cubicBezTo>
                <a:cubicBezTo>
                  <a:pt x="3862378" y="3575611"/>
                  <a:pt x="3840731" y="3710985"/>
                  <a:pt x="3805121" y="3842880"/>
                </a:cubicBezTo>
                <a:lnTo>
                  <a:pt x="3800674" y="3856595"/>
                </a:lnTo>
                <a:lnTo>
                  <a:pt x="0" y="3856595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14400" y="914400"/>
            <a:ext cx="5641848" cy="5029200"/>
          </a:xfrm>
        </p:spPr>
        <p:txBody>
          <a:bodyPr anchor="ctr"/>
          <a:lstStyle>
            <a:lvl1pPr algn="l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436A1765-4F66-C345-840A-D6C73BD96B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8856" y="914400"/>
            <a:ext cx="3867912" cy="5029200"/>
          </a:xfrm>
        </p:spPr>
        <p:txBody>
          <a:bodyPr anchor="ctr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000" cap="all" baseline="0"/>
            </a:lvl1pPr>
            <a:lvl2pPr marL="0" indent="0">
              <a:spcBef>
                <a:spcPts val="1000"/>
              </a:spcBef>
              <a:buFont typeface="Courier New" panose="02070309020205020404" pitchFamily="49" charset="0"/>
              <a:buNone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DCC72F6-C144-5508-40C5-E1B3FC085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F76D2EA-2C6E-B0B2-DC0D-F9EF636E5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0315871-F40F-D512-8E3F-B40F36BD4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0C11C1A-EFCF-278A-D083-93F07D4DE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332231" y="4321742"/>
            <a:ext cx="1859768" cy="253625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1E4400-E511-F21B-0AFD-0D362BA52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09547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0134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57915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32548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6/20/2025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141291-269C-4D6C-B8EB-BF907F4AA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8AB9884-2258-6400-827B-B582837F5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453DE48-0C90-891F-3A0C-F98D9F8A8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BD950F-F294-2B4B-3A98-CEC0852FA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332231" y="4321742"/>
            <a:ext cx="1859768" cy="253625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0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76797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03710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47A03D-2F2E-9F58-4FCC-9B31F1049EBB}"/>
              </a:ext>
            </a:extLst>
          </p:cNvPr>
          <p:cNvCxnSpPr>
            <a:cxnSpLocks/>
            <a:endCxn id="6" idx="1"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19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673" r:id="rId17"/>
    <p:sldLayoutId id="2147483651" r:id="rId18"/>
    <p:sldLayoutId id="2147483664" r:id="rId19"/>
    <p:sldLayoutId id="2147483680" r:id="rId20"/>
    <p:sldLayoutId id="2147483681" r:id="rId21"/>
    <p:sldLayoutId id="2147483682" r:id="rId22"/>
    <p:sldLayoutId id="2147483666" r:id="rId23"/>
    <p:sldLayoutId id="2147483654" r:id="rId24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4a"/><Relationship Id="rId7" Type="http://schemas.microsoft.com/office/2007/relationships/media" Target="../media/media5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openxmlformats.org/officeDocument/2006/relationships/image" Target="../media/image6.png"/><Relationship Id="rId5" Type="http://schemas.microsoft.com/office/2007/relationships/media" Target="../media/media4.m4a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3.m4a"/><Relationship Id="rId9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microsoft.com/office/2007/relationships/media" Target="../media/media7.m4a"/><Relationship Id="rId7" Type="http://schemas.openxmlformats.org/officeDocument/2006/relationships/slideLayout" Target="../slideLayouts/slideLayout1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5" Type="http://schemas.microsoft.com/office/2007/relationships/media" Target="../media/media8.m4a"/><Relationship Id="rId4" Type="http://schemas.openxmlformats.org/officeDocument/2006/relationships/audio" Target="../media/media7.m4a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3" Type="http://schemas.microsoft.com/office/2007/relationships/media" Target="../media/media10.m4a"/><Relationship Id="rId7" Type="http://schemas.microsoft.com/office/2007/relationships/media" Target="../media/media12.m4a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openxmlformats.org/officeDocument/2006/relationships/image" Target="../media/image6.png"/><Relationship Id="rId5" Type="http://schemas.microsoft.com/office/2007/relationships/media" Target="../media/media11.m4a"/><Relationship Id="rId10" Type="http://schemas.openxmlformats.org/officeDocument/2006/relationships/notesSlide" Target="../notesSlides/notesSlide4.xml"/><Relationship Id="rId4" Type="http://schemas.openxmlformats.org/officeDocument/2006/relationships/audio" Target="../media/media10.m4a"/><Relationship Id="rId9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14.m4a"/><Relationship Id="rId7" Type="http://schemas.openxmlformats.org/officeDocument/2006/relationships/slideLayout" Target="../slideLayouts/slideLayout16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audio" Target="../media/media15.m4a"/><Relationship Id="rId5" Type="http://schemas.microsoft.com/office/2007/relationships/media" Target="../media/media15.m4a"/><Relationship Id="rId4" Type="http://schemas.openxmlformats.org/officeDocument/2006/relationships/audio" Target="../media/media14.m4a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3EE45-3924-5A20-4FDE-7EA6BBEB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018" y="1819562"/>
            <a:ext cx="4468830" cy="2812473"/>
          </a:xfrm>
        </p:spPr>
        <p:txBody>
          <a:bodyPr/>
          <a:lstStyle/>
          <a:p>
            <a:pPr algn="ctr"/>
            <a:r>
              <a:rPr lang="fa-IR" sz="4400" dirty="0">
                <a:solidFill>
                  <a:srgbClr val="000000"/>
                </a:solidFill>
                <a:cs typeface="B Koodak" panose="00000700000000000000" pitchFamily="2" charset="-78"/>
              </a:rPr>
              <a:t>ابراز همدردی به فارسی</a:t>
            </a:r>
            <a:br>
              <a:rPr lang="fa-IR" sz="4400" dirty="0">
                <a:solidFill>
                  <a:srgbClr val="000000"/>
                </a:solidFill>
              </a:rPr>
            </a:br>
            <a:r>
              <a:rPr lang="en-US" sz="4400" dirty="0">
                <a:solidFill>
                  <a:srgbClr val="000000"/>
                </a:solidFill>
              </a:rPr>
              <a:t>‘</a:t>
            </a:r>
            <a:r>
              <a:rPr lang="en-US" sz="3600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express sympathy</a:t>
            </a:r>
            <a:r>
              <a:rPr lang="en-US" sz="4400" dirty="0">
                <a:solidFill>
                  <a:srgbClr val="000000"/>
                </a:solidFill>
              </a:rPr>
              <a:t>’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A58A3C2-7A0D-7F7E-0103-DC663ECB6AD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/>
          <a:srcRect l="22731" r="22731"/>
          <a:stretch>
            <a:fillRect/>
          </a:stretch>
        </p:blipFill>
        <p:spPr/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9989943-9312-5930-C54F-C20323D144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63751" y="43883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2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FDA37B-399A-B9F0-7A7D-2A891EB7FF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70546" y="1487054"/>
            <a:ext cx="7279917" cy="3400635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>
                <a:solidFill>
                  <a:schemeClr val="accent6">
                    <a:lumMod val="10000"/>
                  </a:schemeClr>
                </a:solidFill>
                <a:cs typeface="B Koodak" panose="00000700000000000000" pitchFamily="2" charset="-78"/>
              </a:rPr>
              <a:t>این خیلی بده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  <a:cs typeface="B Koodak" panose="00000700000000000000" pitchFamily="2" charset="-78"/>
              </a:rPr>
              <a:t>   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too bad                                                        </a:t>
            </a:r>
            <a:br>
              <a:rPr lang="en-US" dirty="0">
                <a:solidFill>
                  <a:schemeClr val="accent6">
                    <a:lumMod val="10000"/>
                  </a:schemeClr>
                </a:solidFill>
                <a:cs typeface="B Koodak" panose="00000700000000000000" pitchFamily="2" charset="-78"/>
              </a:rPr>
            </a:br>
            <a:br>
              <a:rPr lang="fa-IR" dirty="0">
                <a:solidFill>
                  <a:schemeClr val="accent6">
                    <a:lumMod val="10000"/>
                  </a:schemeClr>
                </a:solidFill>
                <a:cs typeface="B Koodak" panose="00000700000000000000" pitchFamily="2" charset="-78"/>
              </a:rPr>
            </a:br>
            <a:r>
              <a:rPr lang="fa-IR" dirty="0">
                <a:solidFill>
                  <a:schemeClr val="accent6">
                    <a:lumMod val="10000"/>
                  </a:schemeClr>
                </a:solidFill>
                <a:cs typeface="B Koodak" panose="00000700000000000000" pitchFamily="2" charset="-78"/>
              </a:rPr>
              <a:t>این ناراحت کننده است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That’s so bad                                        </a:t>
            </a:r>
            <a:br>
              <a:rPr lang="en-US" dirty="0">
                <a:solidFill>
                  <a:schemeClr val="accent6">
                    <a:lumMod val="10000"/>
                  </a:schemeClr>
                </a:solidFill>
                <a:cs typeface="B Koodak" panose="00000700000000000000" pitchFamily="2" charset="-78"/>
              </a:rPr>
            </a:br>
            <a:br>
              <a:rPr lang="fa-IR" dirty="0">
                <a:solidFill>
                  <a:schemeClr val="accent6">
                    <a:lumMod val="10000"/>
                  </a:schemeClr>
                </a:solidFill>
                <a:cs typeface="B Koodak" panose="00000700000000000000" pitchFamily="2" charset="-78"/>
              </a:rPr>
            </a:br>
            <a:r>
              <a:rPr lang="fa-IR" dirty="0">
                <a:cs typeface="B Koodak" panose="00000700000000000000" pitchFamily="2" charset="-78"/>
              </a:rPr>
              <a:t>متاسفم. چه بدشانس!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sorry. What bad luck!                                </a:t>
            </a:r>
            <a:br>
              <a:rPr lang="fa-IR" dirty="0">
                <a:solidFill>
                  <a:schemeClr val="accent6">
                    <a:lumMod val="10000"/>
                  </a:schemeClr>
                </a:solidFill>
                <a:cs typeface="B Koodak" panose="00000700000000000000" pitchFamily="2" charset="-78"/>
              </a:rPr>
            </a:br>
            <a:br>
              <a:rPr lang="en-US" dirty="0">
                <a:solidFill>
                  <a:schemeClr val="accent6">
                    <a:lumMod val="10000"/>
                  </a:schemeClr>
                </a:solidFill>
                <a:cs typeface="B Koodak" panose="00000700000000000000" pitchFamily="2" charset="-78"/>
              </a:rPr>
            </a:br>
            <a:r>
              <a:rPr lang="fa-IR" dirty="0">
                <a:cs typeface="B Koodak" panose="00000700000000000000" pitchFamily="2" charset="-78"/>
              </a:rPr>
              <a:t>امیدوارم به‌زودی اوضاع بهتر شود.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hope things get better soon           </a:t>
            </a:r>
            <a:br>
              <a:rPr lang="en-US" dirty="0">
                <a:solidFill>
                  <a:schemeClr val="accent6">
                    <a:lumMod val="10000"/>
                  </a:schemeClr>
                </a:solidFill>
                <a:cs typeface="B Koodak" panose="00000700000000000000" pitchFamily="2" charset="-78"/>
              </a:rPr>
            </a:br>
            <a:br>
              <a:rPr lang="fa-IR" dirty="0">
                <a:solidFill>
                  <a:schemeClr val="accent6">
                    <a:lumMod val="10000"/>
                  </a:schemeClr>
                </a:solidFill>
                <a:cs typeface="B Koodak" panose="00000700000000000000" pitchFamily="2" charset="-78"/>
              </a:rPr>
            </a:br>
            <a:br>
              <a:rPr lang="fa-IR" dirty="0"/>
            </a:br>
            <a:endParaRPr lang="fa-IR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3C7BFA-E5DF-F7A9-E82A-75C3A1CC43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181147" y="1487054"/>
            <a:ext cx="402216" cy="40221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FF50A20-56E5-59DD-E8DB-29DF72B93BC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181147" y="1985818"/>
            <a:ext cx="402216" cy="402216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DDBC81-F21E-B9F1-1D23-99B93074CED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137780" y="2576945"/>
            <a:ext cx="402216" cy="402216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BCBA82C-AFF4-361A-9DB7-FC31284192F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137780" y="3105727"/>
            <a:ext cx="402216" cy="40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1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3DA1B0BC-BFFC-C2D8-8C6E-94E49F6287F8}"/>
              </a:ext>
            </a:extLst>
          </p:cNvPr>
          <p:cNvSpPr txBox="1">
            <a:spLocks/>
          </p:cNvSpPr>
          <p:nvPr/>
        </p:nvSpPr>
        <p:spPr>
          <a:xfrm>
            <a:off x="1976582" y="1889578"/>
            <a:ext cx="9273309" cy="32266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50000"/>
              </a:lnSpc>
              <a:buNone/>
            </a:pPr>
            <a:r>
              <a:rPr lang="fa-IR" sz="2000" dirty="0">
                <a:solidFill>
                  <a:schemeClr val="accent6">
                    <a:lumMod val="10000"/>
                  </a:schemeClr>
                </a:solidFill>
                <a:cs typeface="B Koodak" panose="00000700000000000000" pitchFamily="2" charset="-78"/>
              </a:rPr>
              <a:t>به‌زودی اوضاع بهتر می‌شود.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cs typeface="B Koodak" panose="00000700000000000000" pitchFamily="2" charset="-78"/>
              </a:rPr>
              <a:t>  </a:t>
            </a:r>
            <a:r>
              <a:rPr lang="en-US" dirty="0"/>
              <a:t> 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would be ok soon                                                     </a:t>
            </a:r>
            <a:endParaRPr lang="fa-IR" sz="2000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000" dirty="0">
                <a:solidFill>
                  <a:schemeClr val="accent6">
                    <a:lumMod val="10000"/>
                  </a:schemeClr>
                </a:solidFill>
                <a:cs typeface="B Koodak" panose="00000700000000000000" pitchFamily="2" charset="-78"/>
              </a:rPr>
              <a:t>امیدوارم هر چه زودترخوب شوید. وای!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hope you feel better soon.                          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000" dirty="0">
                <a:solidFill>
                  <a:schemeClr val="accent6">
                    <a:lumMod val="10000"/>
                  </a:schemeClr>
                </a:solidFill>
                <a:cs typeface="B Koodak" panose="00000700000000000000" pitchFamily="2" charset="-78"/>
              </a:rPr>
              <a:t>صبور باش، اوضاع به‌زودی بهتر می‌شه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patient, it would be better soon                 .</a:t>
            </a:r>
            <a: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E5572CC-64B8-D934-98ED-A11CA6109D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91936" y="2129541"/>
            <a:ext cx="487363" cy="48736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B5072D7-6D7A-A299-0FD5-13453AAFCA6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91937" y="2668551"/>
            <a:ext cx="487363" cy="48736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EE08943-714F-8925-E412-9F2C72C2D80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91938" y="32592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1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9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DD4F9316-0CB3-46D0-90B2-0803729ECEA4}"/>
              </a:ext>
            </a:extLst>
          </p:cNvPr>
          <p:cNvSpPr txBox="1">
            <a:spLocks/>
          </p:cNvSpPr>
          <p:nvPr/>
        </p:nvSpPr>
        <p:spPr>
          <a:xfrm>
            <a:off x="-267856" y="1797955"/>
            <a:ext cx="11591637" cy="32620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50000"/>
              </a:lnSpc>
              <a:buNone/>
            </a:pPr>
            <a:r>
              <a:rPr lang="fa-IR" sz="2000" dirty="0">
                <a:latin typeface="Times New Roman" panose="02020603050405020304" pitchFamily="18" charset="0"/>
                <a:cs typeface="B Koodak" panose="00000700000000000000" pitchFamily="2" charset="-78"/>
              </a:rPr>
              <a:t>نمی‌توانم بگویم که چقدر متاسفم</a:t>
            </a:r>
            <a:r>
              <a:rPr lang="en-US" sz="2000" dirty="0">
                <a:latin typeface="Times New Roman" panose="02020603050405020304" pitchFamily="18" charset="0"/>
                <a:cs typeface="B Koodak" panose="00000700000000000000" pitchFamily="2" charset="-78"/>
              </a:rPr>
              <a:t>   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can’t tell you how sorry I am                                                  </a:t>
            </a:r>
            <a:endParaRPr lang="en-US" dirty="0"/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000" dirty="0">
                <a:latin typeface="Times New Roman" panose="02020603050405020304" pitchFamily="18" charset="0"/>
                <a:cs typeface="B Koodak" panose="00000700000000000000" pitchFamily="2" charset="-78"/>
              </a:rPr>
              <a:t>شرایط‌تان را درک می‌کنم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sympathize with your condition.                                                      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000" dirty="0">
                <a:latin typeface="Times New Roman" panose="02020603050405020304" pitchFamily="18" charset="0"/>
                <a:cs typeface="B Koodak" panose="00000700000000000000" pitchFamily="2" charset="-78"/>
              </a:rPr>
              <a:t>می‌دانم چه حسی دارد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 how it feels                                                                                  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000" dirty="0">
                <a:latin typeface="Times New Roman" panose="02020603050405020304" pitchFamily="18" charset="0"/>
                <a:cs typeface="B Koodak" panose="00000700000000000000" pitchFamily="2" charset="-78"/>
              </a:rPr>
              <a:t>متاسفم که این رو می‌شنوم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Oh, I am sorry to hear that                                                                 </a:t>
            </a:r>
            <a:r>
              <a:rPr lang="fa-I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3385D56-9D7E-D116-737D-6CFA49E3D5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18143" y="1928379"/>
            <a:ext cx="487363" cy="48736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C175A2-C0A3-71D4-6E61-526F8A82203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18143" y="2452038"/>
            <a:ext cx="487363" cy="48736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512496-8426-13C8-B9A0-3C524FB07BE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18142" y="2988700"/>
            <a:ext cx="487363" cy="48736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72BAD5D-09BC-7AC8-BEFD-E65DA0846C3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18141" y="36001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0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61758E03-A585-2D6F-B6FB-795AE524AE1C}"/>
              </a:ext>
            </a:extLst>
          </p:cNvPr>
          <p:cNvSpPr txBox="1">
            <a:spLocks/>
          </p:cNvSpPr>
          <p:nvPr/>
        </p:nvSpPr>
        <p:spPr>
          <a:xfrm>
            <a:off x="-193963" y="1874982"/>
            <a:ext cx="11342254" cy="33452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50000"/>
              </a:lnSpc>
              <a:buNone/>
            </a:pPr>
            <a:r>
              <a:rPr lang="fa-IR" sz="2000" dirty="0">
                <a:cs typeface="B Koodak" panose="00000700000000000000" pitchFamily="2" charset="-78"/>
              </a:rPr>
              <a:t>همه‌چیز درست می‌شود، ممنون.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would be Ok, thanks.                                           </a:t>
            </a:r>
            <a:endParaRPr lang="fa-IR" sz="2000" dirty="0">
              <a:cs typeface="B Koodak" panose="000007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000" dirty="0">
                <a:cs typeface="B Koodak" panose="00000700000000000000" pitchFamily="2" charset="-78"/>
              </a:rPr>
              <a:t>ممنون بابت همدردیت.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Thanks for your sympathy.                                                 </a:t>
            </a:r>
            <a:endParaRPr lang="fa-IR" sz="2000" dirty="0">
              <a:cs typeface="B Koodak" panose="000007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000" dirty="0">
                <a:cs typeface="B Koodak" panose="00000700000000000000" pitchFamily="2" charset="-78"/>
              </a:rPr>
              <a:t>ممنون بابت حمایتت.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Thanks for your support.                                                       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en-US" sz="2000" dirty="0">
                <a:cs typeface="B Koodak" panose="00000700000000000000" pitchFamily="2" charset="-78"/>
              </a:rPr>
              <a:t> </a:t>
            </a:r>
            <a:endParaRPr lang="fa-IR" sz="2000" dirty="0">
              <a:cs typeface="B Koodak" panose="000007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br>
              <a:rPr lang="fa-IR" dirty="0"/>
            </a:br>
            <a:endParaRPr lang="fa-IR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B57A93E-8E27-F471-F203-87D1CD77E2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45852" y="1983798"/>
            <a:ext cx="487363" cy="48736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47B25A-A308-4C0B-4C11-12E242377AE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45852" y="2477728"/>
            <a:ext cx="487363" cy="48736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A4013F-00A5-BFDA-D701-03BAA0F488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45851" y="31113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4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8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49AD37-9510-4A2D-B790-12C439A83F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DF9CEC-52C2-4D14-B2F5-11176002A8B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4D8B1D1D-0064-435C-8533-29A36067B8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181</Words>
  <Application>Microsoft Office PowerPoint</Application>
  <PresentationFormat>Widescreen</PresentationFormat>
  <Paragraphs>19</Paragraphs>
  <Slides>5</Slides>
  <Notes>5</Notes>
  <HiddenSlides>0</HiddenSlides>
  <MMClips>15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B Koodak</vt:lpstr>
      <vt:lpstr>Calibri</vt:lpstr>
      <vt:lpstr>Courier New</vt:lpstr>
      <vt:lpstr>Sagona Book</vt:lpstr>
      <vt:lpstr>Times New Roman</vt:lpstr>
      <vt:lpstr>Tw Cen MT</vt:lpstr>
      <vt:lpstr>Tw Cen MT Condensed</vt:lpstr>
      <vt:lpstr>Wingdings 3</vt:lpstr>
      <vt:lpstr>Integral</vt:lpstr>
      <vt:lpstr>ابراز همدردی به فارسی ‘To express sympathy’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mohtaram ghanbari</dc:creator>
  <cp:lastModifiedBy>mohtaram ghanbari</cp:lastModifiedBy>
  <cp:revision>5</cp:revision>
  <dcterms:created xsi:type="dcterms:W3CDTF">2025-06-08T13:10:24Z</dcterms:created>
  <dcterms:modified xsi:type="dcterms:W3CDTF">2025-06-20T15:19:24Z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