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67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6/27/2025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6/27/2025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6/27/2025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1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1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11.m4a"/><Relationship Id="rId7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10" Type="http://schemas.openxmlformats.org/officeDocument/2006/relationships/image" Target="../media/image1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D09AA1-F9A6-2780-F4DC-720CEC811D0D}"/>
              </a:ext>
            </a:extLst>
          </p:cNvPr>
          <p:cNvSpPr/>
          <p:nvPr/>
        </p:nvSpPr>
        <p:spPr>
          <a:xfrm>
            <a:off x="3171772" y="1802423"/>
            <a:ext cx="5998606" cy="25401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"احساسات" در فارسی</a:t>
            </a:r>
            <a:endParaRPr lang="en-GB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ctr"/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ctr"/>
            <a:r>
              <a:rPr lang="en-GB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‘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feelings’ </a:t>
            </a:r>
            <a:endParaRPr lang="en-GB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26C41F-44C1-F9BC-2506-FB0739D26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6017" y="4608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42" y="1904580"/>
            <a:ext cx="9879273" cy="4249773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feeling?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حال شما چطور است؟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Ok?               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حالتون خوبه؟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everything alright?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همه چیز مرتبه؟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wrong?  </a:t>
            </a:r>
            <a:r>
              <a:rPr lang="en-US" dirty="0"/>
              <a:t>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مشکل چیست؟</a:t>
            </a:r>
          </a:p>
          <a:p>
            <a:pPr marL="45720" indent="0" algn="r" rtl="1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        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48A764-0A4B-F6C3-66A7-58FB9653C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07728" y="1904580"/>
            <a:ext cx="409942" cy="40994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3B3ECE-B0B9-33A1-F445-AA8F5D9F04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07728" y="2347546"/>
            <a:ext cx="409942" cy="4099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599D01-E9A5-5C46-9E40-1A5DA0A11A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13590" y="2885588"/>
            <a:ext cx="404080" cy="40408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A4A58A-7ACE-326C-94A5-BCA73D4A13B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94940" y="3375397"/>
            <a:ext cx="404080" cy="4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B8250-D7CE-19B0-F407-21FD719C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DA1B-BC1E-95FC-94B4-74D1FAFD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98" y="1987063"/>
            <a:ext cx="10745665" cy="4207364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talk about it?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می‌خواهی راجع به آن صحبت کنی؟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very happy right now.                   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الان خیلی خوشحالم.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think I can be any happier right now.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نمی‌توانم خوشحال‌تر از این باشم.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a little sad.                                           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کمی غمگینم.</a:t>
            </a:r>
          </a:p>
          <a:p>
            <a:pPr marL="45720" indent="0" algn="r" rtl="1"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B Koodak" panose="00000700000000000000" pitchFamily="2" charset="-78"/>
              </a:rPr>
              <a:t>         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0560A0-A3C4-AE6D-5ECA-FC6565DD6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60931" y="1925516"/>
            <a:ext cx="418734" cy="41873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749E3A-8734-E2B0-BB16-A266E1358D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60931" y="2405797"/>
            <a:ext cx="439250" cy="4392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E0A6AA-A9EC-4D0F-2CFB-D197C6DAF4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4553" y="2983889"/>
            <a:ext cx="445111" cy="44511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0E35EC-9EAF-86F7-81DF-5E897933E9C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4553" y="3502271"/>
            <a:ext cx="445111" cy="4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24A3-E620-0078-E98F-FB524A417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F1A2-7094-C8C6-E853-CC112E40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09" y="2139812"/>
            <a:ext cx="10959152" cy="4489044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been a difficult day.   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تا الان که روز سختی بوده.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made her very angry.                              </a:t>
            </a:r>
            <a:r>
              <a:rPr lang="fa-I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او  ایشون رو خیلی عصبانی کرد.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I‘ve been in a bad mood all day.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تمام روز حالم گرفته بود.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mad at his behavior</a:t>
            </a:r>
            <a:r>
              <a:rPr lang="en-US" dirty="0"/>
              <a:t>.                    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از رفتارش عصبانی‌ام.</a:t>
            </a:r>
          </a:p>
          <a:p>
            <a:pPr marL="45720" indent="0" algn="r" rtl="1">
              <a:buNone/>
            </a:pPr>
            <a:endParaRPr lang="en-US" sz="1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D2719-8D68-5EB9-BADF-9F2FA4772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12524" y="2148604"/>
            <a:ext cx="392357" cy="39235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ACE14-875B-9C16-37B9-2654F0983E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21316" y="2628899"/>
            <a:ext cx="383565" cy="38356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CF7EA-DEF2-E63B-1E4F-DCDABE44AE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21316" y="3165230"/>
            <a:ext cx="401150" cy="4011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0039D5-A1E1-36EB-5BEA-FADD8D9763A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12524" y="3636733"/>
            <a:ext cx="444256" cy="4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C033-9885-6C9F-C206-5D5120659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3D3D-9E33-4638-FB21-98C682CA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42393"/>
            <a:ext cx="9144000" cy="41148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very depressed today.                   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امروز خیلی افسرده‌ام.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seem a little blue today.</a:t>
            </a:r>
            <a:r>
              <a:rPr lang="en-US" dirty="0"/>
              <a:t>                            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امروز کمی غمگین به‌نظر می‌رسی.</a:t>
            </a:r>
          </a:p>
          <a:p>
            <a:pPr marL="45720" indent="0" algn="r"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got a headache and I feel terrible.                     </a:t>
            </a:r>
            <a:r>
              <a:rPr lang="en-US" dirty="0">
                <a:solidFill>
                  <a:schemeClr val="tx2"/>
                </a:solidFill>
                <a:cs typeface="B Koodak" panose="00000700000000000000" pitchFamily="2" charset="-78"/>
              </a:rPr>
              <a:t>.</a:t>
            </a:r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سردرد دارم و حالم افتضاحه</a:t>
            </a:r>
            <a:r>
              <a:rPr lang="en-US" dirty="0"/>
              <a:t>           </a:t>
            </a:r>
          </a:p>
        </p:txBody>
      </p:sp>
      <p:sp>
        <p:nvSpPr>
          <p:cNvPr id="4" name="AutoShape 4" descr="عکس خداحافظی کارتونی برای پاورپوینت">
            <a:extLst>
              <a:ext uri="{FF2B5EF4-FFF2-40B4-BE49-F238E27FC236}">
                <a16:creationId xmlns:a16="http://schemas.microsoft.com/office/drawing/2014/main" id="{B5B13CD9-D5FD-E1CD-1FE6-430E579183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309446" cy="23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عکس خداحافظی کارتونی برای پاورپوینت">
            <a:extLst>
              <a:ext uri="{FF2B5EF4-FFF2-40B4-BE49-F238E27FC236}">
                <a16:creationId xmlns:a16="http://schemas.microsoft.com/office/drawing/2014/main" id="{5374DC12-4083-3024-A6C1-694DB421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2309446" cy="23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361120-82B2-5D79-D94C-102F528F5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07835" y="2116565"/>
            <a:ext cx="395288" cy="39528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6C4931-3321-D7DF-448F-F5C5FD8433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07835" y="2588053"/>
            <a:ext cx="395288" cy="39528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E94F26-A53A-6087-1944-61B4404FF2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93182" y="3059542"/>
            <a:ext cx="395288" cy="3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221</TotalTime>
  <Words>183</Words>
  <Application>Microsoft Office PowerPoint</Application>
  <PresentationFormat>Widescreen</PresentationFormat>
  <Paragraphs>20</Paragraphs>
  <Slides>5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 Koodak</vt:lpstr>
      <vt:lpstr>Century Schoolbook</vt:lpstr>
      <vt:lpstr>Times New Roman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mohtaram ghanbari</dc:creator>
  <cp:lastModifiedBy>mohtaram ghanbari</cp:lastModifiedBy>
  <cp:revision>9</cp:revision>
  <dcterms:created xsi:type="dcterms:W3CDTF">2025-05-28T16:16:24Z</dcterms:created>
  <dcterms:modified xsi:type="dcterms:W3CDTF">2025-06-27T16:10:01Z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