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6" r:id="rId2"/>
    <p:sldId id="267" r:id="rId3"/>
    <p:sldId id="268" r:id="rId4"/>
    <p:sldId id="269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7/3/2025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7/3/2025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7/3/2025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7/3/2025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7/3/2025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7/3/2025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7/3/2025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7/3/2025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7/3/2025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4a"/><Relationship Id="rId7" Type="http://schemas.microsoft.com/office/2007/relationships/media" Target="../media/media5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10" Type="http://schemas.openxmlformats.org/officeDocument/2006/relationships/image" Target="../media/image1.png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slideLayout" Target="../slideLayouts/slideLayout6.xml"/><Relationship Id="rId5" Type="http://schemas.microsoft.com/office/2007/relationships/media" Target="../media/media8.m4a"/><Relationship Id="rId10" Type="http://schemas.openxmlformats.org/officeDocument/2006/relationships/audio" Target="../media/media10.m4a"/><Relationship Id="rId4" Type="http://schemas.openxmlformats.org/officeDocument/2006/relationships/audio" Target="../media/media7.m4a"/><Relationship Id="rId9" Type="http://schemas.microsoft.com/office/2007/relationships/media" Target="../media/media10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3" Type="http://schemas.microsoft.com/office/2007/relationships/media" Target="../media/media12.m4a"/><Relationship Id="rId7" Type="http://schemas.microsoft.com/office/2007/relationships/media" Target="../media/media14.m4a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10" Type="http://schemas.openxmlformats.org/officeDocument/2006/relationships/image" Target="../media/image1.png"/><Relationship Id="rId4" Type="http://schemas.openxmlformats.org/officeDocument/2006/relationships/audio" Target="../media/media12.m4a"/><Relationship Id="rId9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3" Type="http://schemas.microsoft.com/office/2007/relationships/media" Target="../media/media16.m4a"/><Relationship Id="rId7" Type="http://schemas.microsoft.com/office/2007/relationships/media" Target="../media/media18.m4a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5" Type="http://schemas.microsoft.com/office/2007/relationships/media" Target="../media/media17.m4a"/><Relationship Id="rId10" Type="http://schemas.openxmlformats.org/officeDocument/2006/relationships/image" Target="../media/image1.png"/><Relationship Id="rId4" Type="http://schemas.openxmlformats.org/officeDocument/2006/relationships/audio" Target="../media/media16.m4a"/><Relationship Id="rId9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2F9CED-2203-C68E-763B-12131C20870D}"/>
              </a:ext>
            </a:extLst>
          </p:cNvPr>
          <p:cNvSpPr/>
          <p:nvPr/>
        </p:nvSpPr>
        <p:spPr>
          <a:xfrm>
            <a:off x="3167036" y="1811215"/>
            <a:ext cx="5857928" cy="21092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"سلامتی و بیماری" در فارسی</a:t>
            </a:r>
            <a:endParaRPr lang="en-GB" sz="4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endParaRPr>
          </a:p>
          <a:p>
            <a:pPr algn="ctr"/>
            <a:endParaRPr lang="en-US" sz="4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endParaRPr>
          </a:p>
          <a:p>
            <a:pPr algn="ctr"/>
            <a:r>
              <a:rPr lang="en-GB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‘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and illness</a:t>
            </a:r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’ </a:t>
            </a:r>
            <a:endParaRPr lang="en-GB" sz="4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EDA42E-6257-78E1-22C5-F325DC085E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8" y="40813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34" y="1732085"/>
            <a:ext cx="9785839" cy="4169238"/>
          </a:xfrm>
        </p:spPr>
        <p:txBody>
          <a:bodyPr/>
          <a:lstStyle/>
          <a:p>
            <a:pPr marL="45720" indent="0" algn="r" rtl="1">
              <a:buNone/>
            </a:pPr>
            <a:endParaRPr lang="en-US" dirty="0">
              <a:solidFill>
                <a:schemeClr val="tx2"/>
              </a:solidFill>
              <a:cs typeface="B Koodak" panose="00000700000000000000" pitchFamily="2" charset="-78"/>
            </a:endParaRPr>
          </a:p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problem?                           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مشکل چیست؟</a:t>
            </a:r>
          </a:p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your symptoms?               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چه علائمی دارید؟</a:t>
            </a:r>
          </a:p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 feeling today?               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امروز چطورید؟</a:t>
            </a:r>
          </a:p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feeling any better?      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آیا کمی بهتر نشده‌اید؟</a:t>
            </a:r>
          </a:p>
          <a:p>
            <a:pPr marL="45720" indent="0" algn="r" rtl="1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             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1A0405-FAD8-A64B-AE70-D4FAFF3BB8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71433" y="2206870"/>
            <a:ext cx="383565" cy="38356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D139DD-4A0C-9223-2184-F7740D7146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34861" y="2708032"/>
            <a:ext cx="427526" cy="427526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8BFF64-FCC1-3EB4-465A-A2194D5BB15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34861" y="3179520"/>
            <a:ext cx="402737" cy="402737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A83C56-FA1F-DC41-38BA-CA0FD11A29C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34861" y="3722443"/>
            <a:ext cx="402737" cy="40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ED712A-DABC-0A84-B49A-29BD588FAF27}"/>
              </a:ext>
            </a:extLst>
          </p:cNvPr>
          <p:cNvSpPr txBox="1">
            <a:spLocks/>
          </p:cNvSpPr>
          <p:nvPr/>
        </p:nvSpPr>
        <p:spPr>
          <a:xfrm>
            <a:off x="1002322" y="2092567"/>
            <a:ext cx="9977804" cy="433629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allergies?                  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به چیزی حساسیت دارید؟</a:t>
            </a:r>
          </a:p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long have you been feeling like this?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چه مدتی است که حالتان این‌طور است؟</a:t>
            </a:r>
          </a:p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medicine to take?   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آیا دارویی مصرف می‌کنید؟</a:t>
            </a:r>
          </a:p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I’ve got a slight headache.                              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کمی سردرد دارم.</a:t>
            </a:r>
          </a:p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I’ve got a sore throat.                                            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گلودرد دارم.</a:t>
            </a:r>
          </a:p>
          <a:p>
            <a:pPr marL="45720" indent="0" algn="r" rtl="1">
              <a:buNone/>
            </a:pPr>
            <a:endParaRPr lang="fa-IR" dirty="0">
              <a:solidFill>
                <a:schemeClr val="tx2"/>
              </a:solidFill>
              <a:latin typeface="Times New Roman" panose="02020603050405020304" pitchFamily="18" charset="0"/>
              <a:cs typeface="B Koodak" panose="00000700000000000000" pitchFamily="2" charset="-78"/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DD6F1E-7FA2-4F08-4945-46739C361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45055" y="2092567"/>
            <a:ext cx="391013" cy="39101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60F1E5-E0AE-13B2-A723-452F391801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56777" y="2595440"/>
            <a:ext cx="367567" cy="367567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05A326-D326-6C36-DEB9-0D22D93E1E5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56777" y="3074867"/>
            <a:ext cx="393944" cy="393944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CEF26F-C2BB-CC50-3785-75D5F8372F1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45055" y="3606256"/>
            <a:ext cx="367568" cy="367568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55903C-4938-0CFE-53FF-8ECAD9C881E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45055" y="4134715"/>
            <a:ext cx="367568" cy="36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9E5BD-69A3-4E17-EBDC-7F35C93D4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415838-7E28-BFD2-2DD3-964FBF373D42}"/>
              </a:ext>
            </a:extLst>
          </p:cNvPr>
          <p:cNvSpPr txBox="1">
            <a:spLocks/>
          </p:cNvSpPr>
          <p:nvPr/>
        </p:nvSpPr>
        <p:spPr>
          <a:xfrm>
            <a:off x="195629" y="2219636"/>
            <a:ext cx="10042281" cy="2612157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a high blood pressure.  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فشار خونم بالاست.</a:t>
            </a:r>
          </a:p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pain in my back.                  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کمردرد دارم.</a:t>
            </a:r>
          </a:p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in a lot of pain.                      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خیلی درد دارم.</a:t>
            </a:r>
          </a:p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head is spinning.                      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سرگیجه دارم.</a:t>
            </a:r>
          </a:p>
          <a:p>
            <a:pPr marL="45720" indent="0" algn="r" rtl="1">
              <a:buNone/>
            </a:pP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B Koodak" panose="00000700000000000000" pitchFamily="2" charset="-78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E2E530-C31B-F9F0-0DCF-510437B90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60418" y="2272390"/>
            <a:ext cx="401150" cy="40115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861126-1419-312A-A9D1-7B522880A91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51626" y="2726294"/>
            <a:ext cx="409942" cy="409942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D77B49-85B7-5F55-8D49-EA48FDFAFAD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61762" y="3232952"/>
            <a:ext cx="399806" cy="399806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CFE5E4-2C72-7C25-5651-4D8B09A881B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51626" y="3729474"/>
            <a:ext cx="409942" cy="40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3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533D1-4ACB-15EC-A7D6-46010489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887" y="2171700"/>
            <a:ext cx="9223497" cy="2448963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having difficulty breathing. </a:t>
            </a:r>
            <a:r>
              <a:rPr lang="en-US" dirty="0"/>
              <a:t>                          </a:t>
            </a:r>
            <a:r>
              <a:rPr lang="fa-IR" sz="2000" dirty="0">
                <a:solidFill>
                  <a:schemeClr val="tx2"/>
                </a:solidFill>
                <a:cs typeface="B Koodak" panose="00000700000000000000" pitchFamily="2" charset="-78"/>
              </a:rPr>
              <a:t>تنفسم دچار مشکل شده.</a:t>
            </a:r>
            <a:br>
              <a:rPr lang="fa-IR" sz="2000" dirty="0">
                <a:solidFill>
                  <a:schemeClr val="tx2"/>
                </a:solidFill>
                <a:cs typeface="B Koodak" panose="00000700000000000000" pitchFamily="2" charset="-78"/>
              </a:rPr>
            </a:b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a stomach ache.                                                                              </a:t>
            </a:r>
            <a:r>
              <a:rPr lang="fa-IR" sz="2000" dirty="0">
                <a:solidFill>
                  <a:schemeClr val="tx2"/>
                </a:solidFill>
                <a:cs typeface="B Koodak" panose="00000700000000000000" pitchFamily="2" charset="-78"/>
              </a:rPr>
              <a:t>معده‌درد دارم.</a:t>
            </a:r>
            <a:br>
              <a:rPr lang="fa-IR" sz="2000" dirty="0">
                <a:solidFill>
                  <a:schemeClr val="tx2"/>
                </a:solidFill>
                <a:cs typeface="B Koodak" panose="00000700000000000000" pitchFamily="2" charset="-78"/>
              </a:rPr>
            </a:b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not sleeping very well at the moment.             </a:t>
            </a:r>
            <a:r>
              <a:rPr lang="fa-IR" sz="2000" dirty="0">
                <a:solidFill>
                  <a:schemeClr val="tx2"/>
                </a:solidFill>
                <a:cs typeface="B Koodak" panose="00000700000000000000" pitchFamily="2" charset="-78"/>
              </a:rPr>
              <a:t>چند وقتی است که خیلی خوب نمی‌خوابم.</a:t>
            </a:r>
            <a:br>
              <a:rPr lang="fa-IR" sz="2000" dirty="0">
                <a:solidFill>
                  <a:schemeClr val="tx2"/>
                </a:solidFill>
                <a:cs typeface="B Koodak" panose="00000700000000000000" pitchFamily="2" charset="-78"/>
              </a:rPr>
            </a:b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not feeling very well.                                                             </a:t>
            </a:r>
            <a:r>
              <a:rPr lang="fa-IR" sz="2000" dirty="0">
                <a:solidFill>
                  <a:schemeClr val="tx2"/>
                </a:solidFill>
                <a:cs typeface="B Koodak" panose="00000700000000000000" pitchFamily="2" charset="-78"/>
              </a:rPr>
              <a:t>حالم خیلی خوب نیست.</a:t>
            </a:r>
            <a:br>
              <a:rPr lang="fa-IR" sz="2000" dirty="0">
                <a:solidFill>
                  <a:schemeClr val="tx2"/>
                </a:solidFill>
                <a:cs typeface="B Koodak" panose="00000700000000000000" pitchFamily="2" charset="-78"/>
              </a:rPr>
            </a:br>
            <a:endParaRPr lang="en-US" sz="2000" dirty="0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9C69FA-A5CA-A1A8-C962-67E055438F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11462" y="2417883"/>
            <a:ext cx="409943" cy="40994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53E243-B089-1FD9-9FDB-DB8ED2D2218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29046" y="2833870"/>
            <a:ext cx="409942" cy="409942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871842-3121-483B-21E9-BA9F6544CCB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40770" y="3314301"/>
            <a:ext cx="409943" cy="40994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904B2F-2238-76F3-804D-1C959A76C1A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40769" y="3762510"/>
            <a:ext cx="409943" cy="4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322</TotalTime>
  <Words>200</Words>
  <Application>Microsoft Office PowerPoint</Application>
  <PresentationFormat>Widescreen</PresentationFormat>
  <Paragraphs>19</Paragraphs>
  <Slides>5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 Koodak</vt:lpstr>
      <vt:lpstr>Century Schoolbook</vt:lpstr>
      <vt:lpstr>Times New Roman</vt:lpstr>
      <vt:lpstr>FLOWERS 16X9</vt:lpstr>
      <vt:lpstr>PowerPoint Presentation</vt:lpstr>
      <vt:lpstr>PowerPoint Presentation</vt:lpstr>
      <vt:lpstr>PowerPoint Presentation</vt:lpstr>
      <vt:lpstr>PowerPoint Presentation</vt:lpstr>
      <vt:lpstr>I’m having difficulty breathing.                           تنفسم دچار مشکل شده. I have a stomach ache.                                                                              معده‌درد دارم. I’m not sleeping very well at the moment.             چند وقتی است که خیلی خوب نمی‌خوابم. I’m not feeling very well.                                                             حالم خیلی خوب نیست.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mohtaram ghanbari</dc:creator>
  <cp:lastModifiedBy>mohtaram ghanbari</cp:lastModifiedBy>
  <cp:revision>10</cp:revision>
  <dcterms:created xsi:type="dcterms:W3CDTF">2025-06-02T11:32:54Z</dcterms:created>
  <dcterms:modified xsi:type="dcterms:W3CDTF">2025-07-03T11:54:09Z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