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6/27/2025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6/27/2025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1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1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6.xml"/><Relationship Id="rId5" Type="http://schemas.microsoft.com/office/2007/relationships/media" Target="../media/media12.m4a"/><Relationship Id="rId10" Type="http://schemas.openxmlformats.org/officeDocument/2006/relationships/audio" Target="../media/media14.m4a"/><Relationship Id="rId4" Type="http://schemas.openxmlformats.org/officeDocument/2006/relationships/audio" Target="../media/media11.m4a"/><Relationship Id="rId9" Type="http://schemas.microsoft.com/office/2007/relationships/media" Target="../media/media1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6.xml"/><Relationship Id="rId5" Type="http://schemas.microsoft.com/office/2007/relationships/media" Target="../media/media17.m4a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slideLayout" Target="../slideLayouts/slideLayout6.xml"/><Relationship Id="rId5" Type="http://schemas.microsoft.com/office/2007/relationships/media" Target="../media/media22.m4a"/><Relationship Id="rId10" Type="http://schemas.openxmlformats.org/officeDocument/2006/relationships/audio" Target="../media/media24.m4a"/><Relationship Id="rId4" Type="http://schemas.openxmlformats.org/officeDocument/2006/relationships/audio" Target="../media/media21.m4a"/><Relationship Id="rId9" Type="http://schemas.microsoft.com/office/2007/relationships/media" Target="../media/media2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F9CED-2203-C68E-763B-12131C20870D}"/>
              </a:ext>
            </a:extLst>
          </p:cNvPr>
          <p:cNvSpPr/>
          <p:nvPr/>
        </p:nvSpPr>
        <p:spPr>
          <a:xfrm>
            <a:off x="3308839" y="1406769"/>
            <a:ext cx="5574322" cy="25928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"تلفن زدن و پاسخ دادن به تماس تلفنی" در فارسی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ctr"/>
            <a:r>
              <a:rPr lang="en-GB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‘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and answering phone calls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’ </a:t>
            </a:r>
            <a:endParaRPr lang="en-GB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6CC9A8-B622-B80F-A26A-B1E4A8B74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4169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080" y="1556238"/>
            <a:ext cx="9785839" cy="4169238"/>
          </a:xfrm>
        </p:spPr>
        <p:txBody>
          <a:bodyPr/>
          <a:lstStyle/>
          <a:p>
            <a:pPr marL="45720" indent="0" algn="r" rtl="1">
              <a:buNone/>
            </a:pPr>
            <a:endParaRPr lang="en-US" dirty="0"/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می‌توانم با «جان» صحبت کنم؟  </a:t>
            </a:r>
            <a:r>
              <a:rPr lang="en-US" dirty="0">
                <a:solidFill>
                  <a:schemeClr val="tx2"/>
                </a:solidFill>
                <a:cs typeface="B Koodak" panose="00000700000000000000" pitchFamily="2" charset="-78"/>
              </a:rPr>
              <a:t>             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speak to John, please?                                              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شما را وصل می‌کنم.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put you through.                 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لطفاً پشت خط باشید.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the line, please.           </a:t>
            </a:r>
            <a:r>
              <a:rPr lang="en-US" dirty="0"/>
              <a:t>                                                     </a:t>
            </a:r>
            <a:endParaRPr lang="fa-IR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متاسفم، ایشان دارند تماس دیگری را پاسخ می‌دهند.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sorry, he’s on another call .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7F38CC-694E-82BB-0162-1F3076933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2101361"/>
            <a:ext cx="365980" cy="36598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B7AA96-9686-E81D-065E-B92DCA81D5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2540977"/>
            <a:ext cx="365980" cy="3659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3224C8-66F1-6FD7-4FF6-41C02D07A1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012464"/>
            <a:ext cx="365980" cy="36598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88B9A3-B2BF-B957-A433-F9626C3EE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531503"/>
            <a:ext cx="365980" cy="3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D712A-DABC-0A84-B49A-29BD588FAF27}"/>
              </a:ext>
            </a:extLst>
          </p:cNvPr>
          <p:cNvSpPr txBox="1">
            <a:spLocks/>
          </p:cNvSpPr>
          <p:nvPr/>
        </p:nvSpPr>
        <p:spPr>
          <a:xfrm>
            <a:off x="1300529" y="1696915"/>
            <a:ext cx="9977804" cy="433629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 rtl="1">
              <a:buFont typeface="Arial" panose="020B0604020202020204" pitchFamily="34" charset="0"/>
              <a:buNone/>
            </a:pPr>
            <a:endParaRPr lang="en-US" dirty="0"/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متاسفانه در حال حاضر ایشان در دسترس نیستند.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sorry, he’s not available at the moment.</a:t>
            </a:r>
            <a:r>
              <a:rPr lang="en-US" dirty="0"/>
              <a:t>            </a:t>
            </a: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 لطفاً بعداً تماس بگیر.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call back later.                             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ممکن است از ایشان بخواهید که با من تماس بگیرند؟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ask him to call me? 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آیا مایلید پیغام بگذارید؟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leave a message?                                                          </a:t>
            </a:r>
            <a:endParaRPr lang="fa-I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5BE327-98A1-37BC-A83D-2D8A5399B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56485" y="2259623"/>
            <a:ext cx="365980" cy="36598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56E0B6-E858-62E7-A556-BE0FA2FE24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62613" y="2690446"/>
            <a:ext cx="357188" cy="35718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0533C8-FE24-9779-841F-8B5B0731E2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62613" y="3250406"/>
            <a:ext cx="357188" cy="35718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56DA1E-9DE6-9E4B-B2F1-D2698A4D10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58278" y="3665157"/>
            <a:ext cx="399807" cy="3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E5BD-69A3-4E17-EBDC-7F35C93D4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415838-7E28-BFD2-2DD3-964FBF373D42}"/>
              </a:ext>
            </a:extLst>
          </p:cNvPr>
          <p:cNvSpPr txBox="1">
            <a:spLocks/>
          </p:cNvSpPr>
          <p:nvPr/>
        </p:nvSpPr>
        <p:spPr>
          <a:xfrm>
            <a:off x="931618" y="1573402"/>
            <a:ext cx="10328764" cy="371119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 rtl="1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ببخشید، شما؟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calling, please?                                    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 ممکن است خودتان را معرفی کنید؟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I ask who’s calling?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 ممکن است نام‌تان را بپرسم؟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have your name, please?   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 دارم با چه‌کسی صحبت می‌کنم؟</a:t>
            </a:r>
            <a:r>
              <a:rPr lang="en-US" dirty="0"/>
              <a:t>  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talking to?                                                                      </a:t>
            </a:r>
          </a:p>
          <a:p>
            <a:pPr marL="4572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 بدموقع که تماس نگرفتم؟ 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</a:t>
            </a:r>
            <a:r>
              <a:rPr lang="en-US" dirty="0"/>
              <a:t> 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convenient to talk at the moment?                                     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CDFC12-3D5B-747B-4173-C744312DC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3111" y="2074985"/>
            <a:ext cx="392357" cy="3923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49DB16-6038-4F9A-23F1-5F0DF01F99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3111" y="2567491"/>
            <a:ext cx="392357" cy="3923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8FEB06-3787-ECB1-DE99-70B5EF483C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3111" y="3059997"/>
            <a:ext cx="439067" cy="43906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3EC076-29E1-9380-4FAE-E8F0701AD3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47249" y="3547360"/>
            <a:ext cx="439066" cy="43906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3431D7-0E36-228F-6531-011170E96D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80833" y="4034723"/>
            <a:ext cx="406578" cy="4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25E2-928A-0C34-995A-0133350BF375}"/>
              </a:ext>
            </a:extLst>
          </p:cNvPr>
          <p:cNvSpPr txBox="1"/>
          <p:nvPr/>
        </p:nvSpPr>
        <p:spPr>
          <a:xfrm>
            <a:off x="1172307" y="2080853"/>
            <a:ext cx="9378461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you must have the wrong number.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متاسفانه شماره را اشتباه گرفتید. 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 on for a moment.                  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یک لحظه گوشی.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about to run out of credit.                                             </a:t>
            </a:r>
            <a:r>
              <a:rPr lang="fa-I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اعتبارم رو به اتمام است.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number can I reach you at?              </a:t>
            </a:r>
            <a:r>
              <a:rPr lang="fa-I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با چه شماره‌ای می‌توانم با شما تماس بگیرم؟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 you want to talk to?                               </a:t>
            </a:r>
            <a:r>
              <a:rPr lang="fa-I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می‌خواهید با چه کسی صحبت کنید؟ 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57536-BE21-2C21-9423-8231B1A0B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19546" y="2247900"/>
            <a:ext cx="404080" cy="40408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386C6A-C94C-F546-3895-B75347A40C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2725615"/>
            <a:ext cx="383565" cy="3835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3779D4-FBFA-105B-34CC-34705F7801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3174023"/>
            <a:ext cx="383565" cy="38356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55E3F9-D374-1740-FE41-A2D9BB4C36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5999" y="3616747"/>
            <a:ext cx="383565" cy="38356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B92D82-F24D-ED48-8756-420A6B4D38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5999" y="4059471"/>
            <a:ext cx="442726" cy="4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991D-E62A-FEC7-2261-72695E0D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23" y="465992"/>
            <a:ext cx="9563100" cy="4190985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got a very weak signal.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سیگنال تلفن من خیلی ضعیف است.</a:t>
            </a:r>
            <a:br>
              <a:rPr lang="en-US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hear me OK?                                                                             </a:t>
            </a:r>
            <a:r>
              <a:rPr lang="fa-I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صدای من را دارید؟</a:t>
            </a:r>
            <a:br>
              <a:rPr lang="en-US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speak up?  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لطف می‌کنید بلندتر صحبت کنید؟</a:t>
            </a:r>
            <a:br>
              <a:rPr lang="en-US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didn’t catch that.                                                                              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 شرمنده. متوجه نشدم.</a:t>
            </a:r>
            <a:br>
              <a:rPr lang="en-US" sz="2000" dirty="0">
                <a:solidFill>
                  <a:schemeClr val="tx2"/>
                </a:solidFill>
                <a:cs typeface="B Koodak" panose="00000700000000000000" pitchFamily="2" charset="-78"/>
              </a:rPr>
            </a:b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didn’t catch that. Could you say it again, please?              </a:t>
            </a:r>
            <a:r>
              <a:rPr lang="fa-I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2"/>
                </a:solidFill>
                <a:cs typeface="B Koodak" panose="00000700000000000000" pitchFamily="2" charset="-78"/>
              </a:rPr>
              <a:t>لطفا می‌کنید آن‌را دوباره تکرار کنید.</a:t>
            </a:r>
            <a:endParaRPr lang="en-US" sz="2000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D2F25-9EA6-0DBB-DB78-5C8584DE7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01507" y="2417885"/>
            <a:ext cx="401150" cy="4011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246AE3-6A5D-C58C-C0FB-9A1B755C87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01507" y="2869588"/>
            <a:ext cx="401150" cy="4011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3298A5-C68E-3711-23DC-14F06A5751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01507" y="3321291"/>
            <a:ext cx="401150" cy="401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163B7B-A29F-4977-358C-D23B3ABFF3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01507" y="3838391"/>
            <a:ext cx="401150" cy="4011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3AE798-7E30-BF2C-A6F8-4188AA469A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56224" y="4239541"/>
            <a:ext cx="457548" cy="4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333</TotalTime>
  <Words>344</Words>
  <Application>Microsoft Office PowerPoint</Application>
  <PresentationFormat>Widescreen</PresentationFormat>
  <Paragraphs>24</Paragraphs>
  <Slides>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 Koodak</vt:lpstr>
      <vt:lpstr>Century Schoolbook</vt:lpstr>
      <vt:lpstr>Times New Roman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I’ve got a very weak signal.                                                سیگنال تلفن من خیلی ضعیف است. Can you hear me OK?                                                                              صدای من را دارید؟ Could you please speak up?                                                  لطف می‌کنید بلندتر صحبت کنید؟ I didn’t catch that.                                                                                شرمنده. متوجه نشدم. I didn’t catch that. Could you say it again, please?               لطفا می‌کنید آن‌را دوباره تکرار کنید.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mohtaram ghanbari</dc:creator>
  <cp:lastModifiedBy>mohtaram ghanbari</cp:lastModifiedBy>
  <cp:revision>8</cp:revision>
  <dcterms:created xsi:type="dcterms:W3CDTF">2025-06-02T11:32:54Z</dcterms:created>
  <dcterms:modified xsi:type="dcterms:W3CDTF">2025-06-27T16:17:51Z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